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18" r:id="rId5"/>
    <p:sldMasterId id="2147483704" r:id="rId6"/>
    <p:sldMasterId id="2147483706" r:id="rId7"/>
  </p:sldMasterIdLst>
  <p:notesMasterIdLst>
    <p:notesMasterId r:id="rId29"/>
  </p:notesMasterIdLst>
  <p:sldIdLst>
    <p:sldId id="275" r:id="rId8"/>
    <p:sldId id="271" r:id="rId9"/>
    <p:sldId id="266" r:id="rId10"/>
    <p:sldId id="276" r:id="rId11"/>
    <p:sldId id="280" r:id="rId12"/>
    <p:sldId id="278" r:id="rId13"/>
    <p:sldId id="281" r:id="rId14"/>
    <p:sldId id="287" r:id="rId15"/>
    <p:sldId id="288" r:id="rId16"/>
    <p:sldId id="289" r:id="rId17"/>
    <p:sldId id="290" r:id="rId18"/>
    <p:sldId id="291" r:id="rId19"/>
    <p:sldId id="292" r:id="rId20"/>
    <p:sldId id="293" r:id="rId21"/>
    <p:sldId id="282" r:id="rId22"/>
    <p:sldId id="283" r:id="rId23"/>
    <p:sldId id="284" r:id="rId24"/>
    <p:sldId id="285" r:id="rId25"/>
    <p:sldId id="286" r:id="rId26"/>
    <p:sldId id="294" r:id="rId27"/>
    <p:sldId id="296" r:id="rId28"/>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368324-5841-0F84-EB09-4F179C56EFED}" name="Santana Lopez" initials="SL" userId="S::slopez@texasagriculture.gov::daca766f-d6b7-4376-bddf-8c6c147cd917" providerId="AD"/>
  <p188:author id="{2CCDD943-73E8-FC06-E2DA-B25BD63325BE}" name="Marlaina Edwards" initials="ME" userId="S::marlaina.edwards@texasagriculture.gov::1e437946-7752-46ce-ba21-5d49777fca76" providerId="AD"/>
  <p188:author id="{27F58DAC-55D8-C8BF-F015-2071A493A4B6}" name="Marlaina Edwards" initials="ME" userId="S::medwards@texasagriculture.gov::1e437946-7752-46ce-ba21-5d49777fca76" providerId="AD"/>
  <p188:author id="{63913FBB-449E-EB83-3299-74D2CCFB2032}" name="Esmeralda Fissel" initials="EF" userId="S::emedrano@texasagriculture.gov::fbfe9499-e8c0-44c6-b38a-8eea8ee5fef3" providerId="AD"/>
  <p188:author id="{12A539D1-2CE3-D27E-E724-EDB6EA7B7C55}" name="Regina Chapa" initials="" userId="S::rchapa@texasagriculture.gov::b00c9ad9-7bdc-40a7-8715-d6a8e61555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649"/>
    <a:srgbClr val="E8DFC3"/>
    <a:srgbClr val="C00000"/>
    <a:srgbClr val="546E4E"/>
    <a:srgbClr val="603312"/>
    <a:srgbClr val="FFBF00"/>
    <a:srgbClr val="4D7500"/>
    <a:srgbClr val="006496"/>
    <a:srgbClr val="EBE600"/>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DB6B0-6405-4E4B-A179-9765010C52D5}" v="3" dt="2025-05-08T22:21:09.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6"/>
    <p:restoredTop sz="94665"/>
  </p:normalViewPr>
  <p:slideViewPr>
    <p:cSldViewPr snapToGrid="0">
      <p:cViewPr varScale="1">
        <p:scale>
          <a:sx n="91" d="100"/>
          <a:sy n="91" d="100"/>
        </p:scale>
        <p:origin x="2608" y="1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ana Lopez" userId="daca766f-d6b7-4376-bddf-8c6c147cd917" providerId="ADAL" clId="{96DDB6B0-6405-4E4B-A179-9765010C52D5}"/>
    <pc:docChg chg="custSel modSld modMainMaster">
      <pc:chgData name="Santana Lopez" userId="daca766f-d6b7-4376-bddf-8c6c147cd917" providerId="ADAL" clId="{96DDB6B0-6405-4E4B-A179-9765010C52D5}" dt="2025-05-08T22:21:25.133" v="18" actId="700"/>
      <pc:docMkLst>
        <pc:docMk/>
      </pc:docMkLst>
      <pc:sldChg chg="delSp modSp mod modClrScheme chgLayout">
        <pc:chgData name="Santana Lopez" userId="daca766f-d6b7-4376-bddf-8c6c147cd917" providerId="ADAL" clId="{96DDB6B0-6405-4E4B-A179-9765010C52D5}" dt="2025-05-08T22:21:25.133" v="18" actId="700"/>
        <pc:sldMkLst>
          <pc:docMk/>
          <pc:sldMk cId="303852055" sldId="271"/>
        </pc:sldMkLst>
        <pc:spChg chg="del">
          <ac:chgData name="Santana Lopez" userId="daca766f-d6b7-4376-bddf-8c6c147cd917" providerId="ADAL" clId="{96DDB6B0-6405-4E4B-A179-9765010C52D5}" dt="2025-05-08T22:21:03.484" v="15" actId="21"/>
          <ac:spMkLst>
            <pc:docMk/>
            <pc:sldMk cId="303852055" sldId="271"/>
            <ac:spMk id="3" creationId="{9FD3402F-3A69-50BF-480B-106875ABFBCC}"/>
          </ac:spMkLst>
        </pc:spChg>
        <pc:spChg chg="mod ord">
          <ac:chgData name="Santana Lopez" userId="daca766f-d6b7-4376-bddf-8c6c147cd917" providerId="ADAL" clId="{96DDB6B0-6405-4E4B-A179-9765010C52D5}" dt="2025-05-08T22:21:25.133" v="18" actId="700"/>
          <ac:spMkLst>
            <pc:docMk/>
            <pc:sldMk cId="303852055" sldId="271"/>
            <ac:spMk id="5" creationId="{5444FC69-4391-4428-6F7E-1E01F41FDC5D}"/>
          </ac:spMkLst>
        </pc:spChg>
        <pc:spChg chg="del mod">
          <ac:chgData name="Santana Lopez" userId="daca766f-d6b7-4376-bddf-8c6c147cd917" providerId="ADAL" clId="{96DDB6B0-6405-4E4B-A179-9765010C52D5}" dt="2025-05-08T22:21:03.484" v="15" actId="21"/>
          <ac:spMkLst>
            <pc:docMk/>
            <pc:sldMk cId="303852055" sldId="271"/>
            <ac:spMk id="8" creationId="{75F16C06-806B-BB03-FE31-64064D7FC579}"/>
          </ac:spMkLst>
        </pc:spChg>
        <pc:spChg chg="del">
          <ac:chgData name="Santana Lopez" userId="daca766f-d6b7-4376-bddf-8c6c147cd917" providerId="ADAL" clId="{96DDB6B0-6405-4E4B-A179-9765010C52D5}" dt="2025-05-08T22:21:03.484" v="15" actId="21"/>
          <ac:spMkLst>
            <pc:docMk/>
            <pc:sldMk cId="303852055" sldId="271"/>
            <ac:spMk id="10" creationId="{8A209C70-B699-BD1B-CE92-DC718F811DE5}"/>
          </ac:spMkLst>
        </pc:spChg>
        <pc:spChg chg="del">
          <ac:chgData name="Santana Lopez" userId="daca766f-d6b7-4376-bddf-8c6c147cd917" providerId="ADAL" clId="{96DDB6B0-6405-4E4B-A179-9765010C52D5}" dt="2025-05-08T22:21:03.484" v="15" actId="21"/>
          <ac:spMkLst>
            <pc:docMk/>
            <pc:sldMk cId="303852055" sldId="271"/>
            <ac:spMk id="11" creationId="{3369309C-6974-27D0-5C3E-A5F584B844AF}"/>
          </ac:spMkLst>
        </pc:spChg>
        <pc:spChg chg="del">
          <ac:chgData name="Santana Lopez" userId="daca766f-d6b7-4376-bddf-8c6c147cd917" providerId="ADAL" clId="{96DDB6B0-6405-4E4B-A179-9765010C52D5}" dt="2025-05-08T22:21:03.484" v="15" actId="21"/>
          <ac:spMkLst>
            <pc:docMk/>
            <pc:sldMk cId="303852055" sldId="271"/>
            <ac:spMk id="12" creationId="{F2886767-D0B6-893E-5B27-D1521514BB55}"/>
          </ac:spMkLst>
        </pc:spChg>
        <pc:picChg chg="del">
          <ac:chgData name="Santana Lopez" userId="daca766f-d6b7-4376-bddf-8c6c147cd917" providerId="ADAL" clId="{96DDB6B0-6405-4E4B-A179-9765010C52D5}" dt="2025-05-08T22:21:03.484" v="15" actId="21"/>
          <ac:picMkLst>
            <pc:docMk/>
            <pc:sldMk cId="303852055" sldId="271"/>
            <ac:picMk id="4" creationId="{7F82085F-CFDC-31BB-404E-B34242EA320A}"/>
          </ac:picMkLst>
        </pc:picChg>
      </pc:sldChg>
      <pc:sldChg chg="delSp modSp mod modClrScheme chgLayout">
        <pc:chgData name="Santana Lopez" userId="daca766f-d6b7-4376-bddf-8c6c147cd917" providerId="ADAL" clId="{96DDB6B0-6405-4E4B-A179-9765010C52D5}" dt="2025-05-08T22:21:19.082" v="17" actId="700"/>
        <pc:sldMkLst>
          <pc:docMk/>
          <pc:sldMk cId="415677336" sldId="275"/>
        </pc:sldMkLst>
        <pc:spChg chg="del">
          <ac:chgData name="Santana Lopez" userId="daca766f-d6b7-4376-bddf-8c6c147cd917" providerId="ADAL" clId="{96DDB6B0-6405-4E4B-A179-9765010C52D5}" dt="2025-05-08T22:20:35.192" v="7" actId="21"/>
          <ac:spMkLst>
            <pc:docMk/>
            <pc:sldMk cId="415677336" sldId="275"/>
            <ac:spMk id="3" creationId="{90334ACD-A749-1139-7DCD-A48E0D44A0B4}"/>
          </ac:spMkLst>
        </pc:spChg>
        <pc:spChg chg="mod ord">
          <ac:chgData name="Santana Lopez" userId="daca766f-d6b7-4376-bddf-8c6c147cd917" providerId="ADAL" clId="{96DDB6B0-6405-4E4B-A179-9765010C52D5}" dt="2025-05-08T22:21:19.082" v="17" actId="700"/>
          <ac:spMkLst>
            <pc:docMk/>
            <pc:sldMk cId="415677336" sldId="275"/>
            <ac:spMk id="4" creationId="{D868D2B8-A0B5-8D8C-EEF3-4B7FE7AF4B33}"/>
          </ac:spMkLst>
        </pc:spChg>
        <pc:spChg chg="del">
          <ac:chgData name="Santana Lopez" userId="daca766f-d6b7-4376-bddf-8c6c147cd917" providerId="ADAL" clId="{96DDB6B0-6405-4E4B-A179-9765010C52D5}" dt="2025-05-08T22:20:35.192" v="7" actId="21"/>
          <ac:spMkLst>
            <pc:docMk/>
            <pc:sldMk cId="415677336" sldId="275"/>
            <ac:spMk id="6" creationId="{92D3A05A-2319-87E7-AE9C-BF83CA73BC33}"/>
          </ac:spMkLst>
        </pc:spChg>
        <pc:picChg chg="del">
          <ac:chgData name="Santana Lopez" userId="daca766f-d6b7-4376-bddf-8c6c147cd917" providerId="ADAL" clId="{96DDB6B0-6405-4E4B-A179-9765010C52D5}" dt="2025-05-08T22:20:35.192" v="7" actId="21"/>
          <ac:picMkLst>
            <pc:docMk/>
            <pc:sldMk cId="415677336" sldId="275"/>
            <ac:picMk id="2" creationId="{46DC6D4C-3710-2F7C-197F-CC838A2091ED}"/>
          </ac:picMkLst>
        </pc:picChg>
      </pc:sldChg>
      <pc:sldChg chg="modSp mod">
        <pc:chgData name="Santana Lopez" userId="daca766f-d6b7-4376-bddf-8c6c147cd917" providerId="ADAL" clId="{96DDB6B0-6405-4E4B-A179-9765010C52D5}" dt="2025-05-08T22:07:43.960" v="1" actId="1076"/>
        <pc:sldMkLst>
          <pc:docMk/>
          <pc:sldMk cId="877818828" sldId="290"/>
        </pc:sldMkLst>
        <pc:spChg chg="mod">
          <ac:chgData name="Santana Lopez" userId="daca766f-d6b7-4376-bddf-8c6c147cd917" providerId="ADAL" clId="{96DDB6B0-6405-4E4B-A179-9765010C52D5}" dt="2025-05-08T22:07:42.253" v="0" actId="1076"/>
          <ac:spMkLst>
            <pc:docMk/>
            <pc:sldMk cId="877818828" sldId="290"/>
            <ac:spMk id="2" creationId="{7FECAE9E-2A2F-9354-7974-B87F50AD820D}"/>
          </ac:spMkLst>
        </pc:spChg>
        <pc:spChg chg="mod">
          <ac:chgData name="Santana Lopez" userId="daca766f-d6b7-4376-bddf-8c6c147cd917" providerId="ADAL" clId="{96DDB6B0-6405-4E4B-A179-9765010C52D5}" dt="2025-05-08T22:07:43.960" v="1" actId="1076"/>
          <ac:spMkLst>
            <pc:docMk/>
            <pc:sldMk cId="877818828" sldId="290"/>
            <ac:spMk id="8" creationId="{653FDE1D-8FCA-62B6-1DE8-46C093AA6DCF}"/>
          </ac:spMkLst>
        </pc:spChg>
      </pc:sldChg>
      <pc:sldChg chg="modSp mod">
        <pc:chgData name="Santana Lopez" userId="daca766f-d6b7-4376-bddf-8c6c147cd917" providerId="ADAL" clId="{96DDB6B0-6405-4E4B-A179-9765010C52D5}" dt="2025-05-08T22:07:59.293" v="2" actId="1076"/>
        <pc:sldMkLst>
          <pc:docMk/>
          <pc:sldMk cId="4230254588" sldId="291"/>
        </pc:sldMkLst>
        <pc:spChg chg="mod">
          <ac:chgData name="Santana Lopez" userId="daca766f-d6b7-4376-bddf-8c6c147cd917" providerId="ADAL" clId="{96DDB6B0-6405-4E4B-A179-9765010C52D5}" dt="2025-05-08T22:07:59.293" v="2" actId="1076"/>
          <ac:spMkLst>
            <pc:docMk/>
            <pc:sldMk cId="4230254588" sldId="291"/>
            <ac:spMk id="2" creationId="{1F781B54-C043-4E10-BF43-B3FFD84EE5FF}"/>
          </ac:spMkLst>
        </pc:spChg>
      </pc:sldChg>
      <pc:sldMasterChg chg="addSldLayout modSldLayout sldLayoutOrd">
        <pc:chgData name="Santana Lopez" userId="daca766f-d6b7-4376-bddf-8c6c147cd917" providerId="ADAL" clId="{96DDB6B0-6405-4E4B-A179-9765010C52D5}" dt="2025-05-08T22:21:09.959" v="16"/>
        <pc:sldMasterMkLst>
          <pc:docMk/>
          <pc:sldMasterMk cId="3838040231" sldId="2147483696"/>
        </pc:sldMasterMkLst>
        <pc:sldLayoutChg chg="addSp delSp modSp add mod ord replId modTransition">
          <pc:chgData name="Santana Lopez" userId="daca766f-d6b7-4376-bddf-8c6c147cd917" providerId="ADAL" clId="{96DDB6B0-6405-4E4B-A179-9765010C52D5}" dt="2025-05-08T22:20:54.302" v="14" actId="20578"/>
          <pc:sldLayoutMkLst>
            <pc:docMk/>
            <pc:sldMasterMk cId="3838040231" sldId="2147483696"/>
            <pc:sldLayoutMk cId="1716954861" sldId="2147483720"/>
          </pc:sldLayoutMkLst>
          <pc:spChg chg="add del mod">
            <ac:chgData name="Santana Lopez" userId="daca766f-d6b7-4376-bddf-8c6c147cd917" providerId="ADAL" clId="{96DDB6B0-6405-4E4B-A179-9765010C52D5}" dt="2025-05-08T22:20:50.911" v="12"/>
            <ac:spMkLst>
              <pc:docMk/>
              <pc:sldMasterMk cId="3838040231" sldId="2147483696"/>
              <pc:sldLayoutMk cId="1716954861" sldId="2147483720"/>
              <ac:spMk id="3" creationId="{EEBEB497-49C8-FF3D-51A5-5D5FC2E434DC}"/>
            </ac:spMkLst>
          </pc:spChg>
          <pc:spChg chg="add mod">
            <ac:chgData name="Santana Lopez" userId="daca766f-d6b7-4376-bddf-8c6c147cd917" providerId="ADAL" clId="{96DDB6B0-6405-4E4B-A179-9765010C52D5}" dt="2025-05-08T22:20:47.281" v="10"/>
            <ac:spMkLst>
              <pc:docMk/>
              <pc:sldMasterMk cId="3838040231" sldId="2147483696"/>
              <pc:sldLayoutMk cId="1716954861" sldId="2147483720"/>
              <ac:spMk id="4" creationId="{B1853B62-6DFF-6CE1-955C-6BD65F722D09}"/>
            </ac:spMkLst>
          </pc:spChg>
          <pc:spChg chg="add mod">
            <ac:chgData name="Santana Lopez" userId="daca766f-d6b7-4376-bddf-8c6c147cd917" providerId="ADAL" clId="{96DDB6B0-6405-4E4B-A179-9765010C52D5}" dt="2025-05-08T22:20:47.281" v="10"/>
            <ac:spMkLst>
              <pc:docMk/>
              <pc:sldMasterMk cId="3838040231" sldId="2147483696"/>
              <pc:sldLayoutMk cId="1716954861" sldId="2147483720"/>
              <ac:spMk id="6" creationId="{05F57198-A316-7EBE-AB5B-CE66B9F5E408}"/>
            </ac:spMkLst>
          </pc:spChg>
          <pc:picChg chg="add mod">
            <ac:chgData name="Santana Lopez" userId="daca766f-d6b7-4376-bddf-8c6c147cd917" providerId="ADAL" clId="{96DDB6B0-6405-4E4B-A179-9765010C52D5}" dt="2025-05-08T22:20:47.281" v="10"/>
            <ac:picMkLst>
              <pc:docMk/>
              <pc:sldMasterMk cId="3838040231" sldId="2147483696"/>
              <pc:sldLayoutMk cId="1716954861" sldId="2147483720"/>
              <ac:picMk id="5" creationId="{72D7A92E-BCA9-DE70-76AF-A3E802CBC0B9}"/>
            </ac:picMkLst>
          </pc:picChg>
        </pc:sldLayoutChg>
        <pc:sldLayoutChg chg="addSp modSp add mod modTransition">
          <pc:chgData name="Santana Lopez" userId="daca766f-d6b7-4376-bddf-8c6c147cd917" providerId="ADAL" clId="{96DDB6B0-6405-4E4B-A179-9765010C52D5}" dt="2025-05-08T22:21:09.959" v="16"/>
          <pc:sldLayoutMkLst>
            <pc:docMk/>
            <pc:sldMasterMk cId="3838040231" sldId="2147483696"/>
            <pc:sldLayoutMk cId="4153400049" sldId="2147483721"/>
          </pc:sldLayoutMkLst>
          <pc:spChg chg="add mod">
            <ac:chgData name="Santana Lopez" userId="daca766f-d6b7-4376-bddf-8c6c147cd917" providerId="ADAL" clId="{96DDB6B0-6405-4E4B-A179-9765010C52D5}" dt="2025-05-08T22:21:09.959" v="16"/>
            <ac:spMkLst>
              <pc:docMk/>
              <pc:sldMasterMk cId="3838040231" sldId="2147483696"/>
              <pc:sldLayoutMk cId="4153400049" sldId="2147483721"/>
              <ac:spMk id="3" creationId="{890164C7-6A1E-9326-249B-5C96AA95E80B}"/>
            </ac:spMkLst>
          </pc:spChg>
          <pc:spChg chg="add mod">
            <ac:chgData name="Santana Lopez" userId="daca766f-d6b7-4376-bddf-8c6c147cd917" providerId="ADAL" clId="{96DDB6B0-6405-4E4B-A179-9765010C52D5}" dt="2025-05-08T22:21:09.959" v="16"/>
            <ac:spMkLst>
              <pc:docMk/>
              <pc:sldMasterMk cId="3838040231" sldId="2147483696"/>
              <pc:sldLayoutMk cId="4153400049" sldId="2147483721"/>
              <ac:spMk id="5" creationId="{15A7F28A-6112-6588-E365-EAC1D486F0CA}"/>
            </ac:spMkLst>
          </pc:spChg>
          <pc:spChg chg="add mod">
            <ac:chgData name="Santana Lopez" userId="daca766f-d6b7-4376-bddf-8c6c147cd917" providerId="ADAL" clId="{96DDB6B0-6405-4E4B-A179-9765010C52D5}" dt="2025-05-08T22:21:09.959" v="16"/>
            <ac:spMkLst>
              <pc:docMk/>
              <pc:sldMasterMk cId="3838040231" sldId="2147483696"/>
              <pc:sldLayoutMk cId="4153400049" sldId="2147483721"/>
              <ac:spMk id="6" creationId="{60CB0ABE-CDCA-9BD9-D91D-2E312AF556A0}"/>
            </ac:spMkLst>
          </pc:spChg>
          <pc:spChg chg="add mod">
            <ac:chgData name="Santana Lopez" userId="daca766f-d6b7-4376-bddf-8c6c147cd917" providerId="ADAL" clId="{96DDB6B0-6405-4E4B-A179-9765010C52D5}" dt="2025-05-08T22:21:09.959" v="16"/>
            <ac:spMkLst>
              <pc:docMk/>
              <pc:sldMasterMk cId="3838040231" sldId="2147483696"/>
              <pc:sldLayoutMk cId="4153400049" sldId="2147483721"/>
              <ac:spMk id="7" creationId="{68C88F26-4FC9-68A4-10EC-87AC4D6A98FC}"/>
            </ac:spMkLst>
          </pc:spChg>
          <pc:spChg chg="add mod">
            <ac:chgData name="Santana Lopez" userId="daca766f-d6b7-4376-bddf-8c6c147cd917" providerId="ADAL" clId="{96DDB6B0-6405-4E4B-A179-9765010C52D5}" dt="2025-05-08T22:21:09.959" v="16"/>
            <ac:spMkLst>
              <pc:docMk/>
              <pc:sldMasterMk cId="3838040231" sldId="2147483696"/>
              <pc:sldLayoutMk cId="4153400049" sldId="2147483721"/>
              <ac:spMk id="8" creationId="{E52B8F5C-0646-DA0B-366F-6FDB430C2833}"/>
            </ac:spMkLst>
          </pc:spChg>
          <pc:picChg chg="add mod">
            <ac:chgData name="Santana Lopez" userId="daca766f-d6b7-4376-bddf-8c6c147cd917" providerId="ADAL" clId="{96DDB6B0-6405-4E4B-A179-9765010C52D5}" dt="2025-05-08T22:21:09.959" v="16"/>
            <ac:picMkLst>
              <pc:docMk/>
              <pc:sldMasterMk cId="3838040231" sldId="2147483696"/>
              <pc:sldLayoutMk cId="4153400049" sldId="2147483721"/>
              <ac:picMk id="4" creationId="{A662D8B0-57EF-5FCB-2EB2-1048CE326915}"/>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ADEE9-69AD-4946-A36F-43B04FD4984E}" type="datetimeFigureOut">
              <a:rPr lang="en-US" smtClean="0"/>
              <a:t>5/8/25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0B824-CB2B-4B41-97F0-E22CC7B89FB5}" type="slidenum">
              <a:rPr lang="en-US" smtClean="0"/>
              <a:t>‹#›</a:t>
            </a:fld>
            <a:endParaRPr lang="en-US"/>
          </a:p>
        </p:txBody>
      </p:sp>
    </p:spTree>
    <p:extLst>
      <p:ext uri="{BB962C8B-B14F-4D97-AF65-F5344CB8AC3E}">
        <p14:creationId xmlns:p14="http://schemas.microsoft.com/office/powerpoint/2010/main" val="56793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0CD786F2-82B0-44B0-A343-1498D603206B}" type="datetime1">
              <a:rPr lang="en-US" smtClean="0"/>
              <a:t>5/8/25</a:t>
            </a:fld>
            <a:endParaRPr lang="en-US"/>
          </a:p>
        </p:txBody>
      </p:sp>
    </p:spTree>
    <p:extLst>
      <p:ext uri="{BB962C8B-B14F-4D97-AF65-F5344CB8AC3E}">
        <p14:creationId xmlns:p14="http://schemas.microsoft.com/office/powerpoint/2010/main" val="231281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4" name="TextBox 3">
            <a:extLst>
              <a:ext uri="{FF2B5EF4-FFF2-40B4-BE49-F238E27FC236}">
                <a16:creationId xmlns:a16="http://schemas.microsoft.com/office/drawing/2014/main" id="{B1853B62-6DFF-6CE1-955C-6BD65F722D09}"/>
              </a:ext>
            </a:extLst>
          </p:cNvPr>
          <p:cNvSpPr txBox="1"/>
          <p:nvPr userDrawn="1"/>
        </p:nvSpPr>
        <p:spPr>
          <a:xfrm>
            <a:off x="811404" y="3332060"/>
            <a:ext cx="6149592" cy="4955203"/>
          </a:xfrm>
          <a:prstGeom prst="rect">
            <a:avLst/>
          </a:prstGeom>
          <a:noFill/>
        </p:spPr>
        <p:txBody>
          <a:bodyPr wrap="square" lIns="91440" tIns="45720" rIns="91440" bIns="45720" rtlCol="0" anchor="t">
            <a:spAutoFit/>
          </a:bodyPr>
          <a:lstStyle/>
          <a:p>
            <a:r>
              <a:rPr lang="en-US" b="1" dirty="0"/>
              <a:t>Customize the Content</a:t>
            </a:r>
            <a:br>
              <a:rPr lang="en-US" sz="1600" dirty="0"/>
            </a:br>
            <a:r>
              <a:rPr lang="en-US" sz="1200" dirty="0"/>
              <a:t>Edit meal names, ingredients, and instructions to match your site’s menu. Add site information, dates, and mealtimes to keep families informed. After editing, print copies to display or share digital versions (export as PDF, PNG, or JPG) online.</a:t>
            </a:r>
            <a:endParaRPr lang="en-US" sz="1200" b="1" dirty="0"/>
          </a:p>
          <a:p>
            <a:endParaRPr lang="en-US" sz="1600" b="1" dirty="0"/>
          </a:p>
          <a:p>
            <a:r>
              <a:rPr lang="en-US" b="1" dirty="0"/>
              <a:t>Creative Ways to Use These Templates</a:t>
            </a:r>
          </a:p>
          <a:p>
            <a:r>
              <a:rPr lang="en-US" sz="1200" b="1" dirty="0"/>
              <a:t>Display at Meal Sites</a:t>
            </a:r>
          </a:p>
          <a:p>
            <a:pPr marL="285736" indent="-285736">
              <a:buFont typeface="Arial" panose="020B0604020202020204" pitchFamily="34" charset="0"/>
              <a:buChar char="•"/>
            </a:pPr>
            <a:r>
              <a:rPr lang="en-US" sz="1200" dirty="0"/>
              <a:t>Post weekly menus at entrance areas.</a:t>
            </a:r>
          </a:p>
          <a:p>
            <a:pPr marL="285736" indent="-285736">
              <a:buFont typeface="Arial" panose="020B0604020202020204" pitchFamily="34" charset="0"/>
              <a:buChar char="•"/>
            </a:pPr>
            <a:r>
              <a:rPr lang="en-US" sz="1200" dirty="0"/>
              <a:t>Use to create meal prep instructions for staff and volunteers.</a:t>
            </a:r>
          </a:p>
          <a:p>
            <a:pPr marL="285736" indent="-285736">
              <a:buFont typeface="Arial" panose="020B0604020202020204" pitchFamily="34" charset="0"/>
              <a:buChar char="•"/>
            </a:pPr>
            <a:r>
              <a:rPr lang="en-US" sz="1200" dirty="0"/>
              <a:t>Directional signage and site instructions</a:t>
            </a:r>
            <a:br>
              <a:rPr lang="en-US" sz="1200" dirty="0"/>
            </a:br>
            <a:endParaRPr lang="en-US" sz="1200" dirty="0"/>
          </a:p>
          <a:p>
            <a:r>
              <a:rPr lang="en-US" sz="1200" b="1" dirty="0"/>
              <a:t>Community Outreach - Share your site information with printed copies or digitally!</a:t>
            </a:r>
          </a:p>
          <a:p>
            <a:pPr marL="285736" indent="-285736">
              <a:buFont typeface="Arial" panose="020B0604020202020204" pitchFamily="34" charset="0"/>
              <a:buChar char="•"/>
            </a:pPr>
            <a:r>
              <a:rPr lang="en-US" sz="1200" dirty="0"/>
              <a:t>Schools, libraries, parks, and community centers</a:t>
            </a:r>
          </a:p>
          <a:p>
            <a:pPr marL="285736" indent="-285736">
              <a:buFont typeface="Arial" panose="020B0604020202020204" pitchFamily="34" charset="0"/>
              <a:buChar char="•"/>
            </a:pPr>
            <a:r>
              <a:rPr lang="en-US" sz="1200" dirty="0"/>
              <a:t>Grocery stores, churches, and local businesses</a:t>
            </a:r>
          </a:p>
          <a:p>
            <a:pPr marL="285736" indent="-285736">
              <a:buFont typeface="Arial" panose="020B0604020202020204" pitchFamily="34" charset="0"/>
              <a:buChar char="•"/>
            </a:pPr>
            <a:r>
              <a:rPr lang="en-US" sz="1200" dirty="0"/>
              <a:t>Doctor’s offices and childcare centers </a:t>
            </a:r>
          </a:p>
          <a:p>
            <a:endParaRPr lang="en-US" sz="1200" b="1" dirty="0"/>
          </a:p>
          <a:p>
            <a:r>
              <a:rPr lang="en-US" sz="1200" b="1" dirty="0"/>
              <a:t>Social Media &amp; Digital Sharing</a:t>
            </a:r>
          </a:p>
          <a:p>
            <a:pPr marL="285736" indent="-285736">
              <a:buFont typeface="Arial" panose="020B0604020202020204" pitchFamily="34" charset="0"/>
              <a:buChar char="•"/>
            </a:pPr>
            <a:r>
              <a:rPr lang="en-US" sz="1200" dirty="0"/>
              <a:t>Post daily, weekly, or monthly menus.</a:t>
            </a:r>
          </a:p>
          <a:p>
            <a:pPr marL="285736" indent="-285736">
              <a:buFont typeface="Arial" panose="020B0604020202020204" pitchFamily="34" charset="0"/>
              <a:buChar char="•"/>
            </a:pPr>
            <a:r>
              <a:rPr lang="en-US" sz="1200" dirty="0"/>
              <a:t>Post the flyer on your website, newsletters, and social media platforms.</a:t>
            </a:r>
          </a:p>
          <a:p>
            <a:pPr marL="285736" indent="-285736">
              <a:buFont typeface="Arial" panose="020B0604020202020204" pitchFamily="34" charset="0"/>
              <a:buChar char="•"/>
            </a:pPr>
            <a:r>
              <a:rPr lang="en-US" sz="1200" dirty="0"/>
              <a:t>Email or text the flyer to families and community partners.</a:t>
            </a:r>
          </a:p>
          <a:p>
            <a:pPr marL="285736" indent="-285736">
              <a:buFont typeface="Arial" panose="020B0604020202020204" pitchFamily="34" charset="0"/>
              <a:buChar char="•"/>
            </a:pPr>
            <a:endParaRPr lang="en-US" sz="1200" dirty="0"/>
          </a:p>
          <a:p>
            <a:r>
              <a:rPr lang="en-US" sz="1200" b="1" dirty="0"/>
              <a:t>Non-Congregate Uses</a:t>
            </a:r>
          </a:p>
          <a:p>
            <a:pPr marL="285736" indent="-285736">
              <a:buFont typeface="Arial" panose="020B0604020202020204" pitchFamily="34" charset="0"/>
              <a:buChar char="•"/>
            </a:pPr>
            <a:r>
              <a:rPr lang="en-US" sz="1200" dirty="0"/>
              <a:t>Include printed meal instructions and storage tips with to-go meals.</a:t>
            </a:r>
          </a:p>
          <a:p>
            <a:pPr marL="285736" indent="-285736">
              <a:buFont typeface="Arial" panose="020B0604020202020204" pitchFamily="34" charset="0"/>
              <a:buChar char="•"/>
            </a:pPr>
            <a:r>
              <a:rPr lang="en-US" sz="1200" dirty="0"/>
              <a:t>If packaging food in boxes- create a “what’s inside” flyer.</a:t>
            </a:r>
          </a:p>
          <a:p>
            <a:endParaRPr lang="en-US" sz="1200" dirty="0"/>
          </a:p>
        </p:txBody>
      </p:sp>
      <p:pic>
        <p:nvPicPr>
          <p:cNvPr id="5" name="Picture 4">
            <a:extLst>
              <a:ext uri="{FF2B5EF4-FFF2-40B4-BE49-F238E27FC236}">
                <a16:creationId xmlns:a16="http://schemas.microsoft.com/office/drawing/2014/main" id="{72D7A92E-BCA9-DE70-76AF-A3E802CBC0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71390" y="779014"/>
            <a:ext cx="1429618" cy="1161565"/>
          </a:xfrm>
          <a:prstGeom prst="rect">
            <a:avLst/>
          </a:prstGeom>
        </p:spPr>
      </p:pic>
      <p:sp>
        <p:nvSpPr>
          <p:cNvPr id="6" name="TextBox 5">
            <a:extLst>
              <a:ext uri="{FF2B5EF4-FFF2-40B4-BE49-F238E27FC236}">
                <a16:creationId xmlns:a16="http://schemas.microsoft.com/office/drawing/2014/main" id="{05F57198-A316-7EBE-AB5B-CE66B9F5E408}"/>
              </a:ext>
            </a:extLst>
          </p:cNvPr>
          <p:cNvSpPr txBox="1"/>
          <p:nvPr userDrawn="1"/>
        </p:nvSpPr>
        <p:spPr>
          <a:xfrm>
            <a:off x="924910" y="1771137"/>
            <a:ext cx="5817536" cy="1508105"/>
          </a:xfrm>
          <a:prstGeom prst="rect">
            <a:avLst/>
          </a:prstGeom>
          <a:noFill/>
        </p:spPr>
        <p:txBody>
          <a:bodyPr wrap="square">
            <a:spAutoFit/>
          </a:bodyPr>
          <a:lstStyle/>
          <a:p>
            <a:pPr algn="ctr"/>
            <a:r>
              <a:rPr lang="en-US" sz="2200" b="1" dirty="0">
                <a:latin typeface="Aptos ExtraBold" panose="020B0004020202020204" pitchFamily="34" charset="0"/>
              </a:rPr>
              <a:t>Using the Summer Meal Program Templates for Non-Congregate Sites</a:t>
            </a:r>
          </a:p>
          <a:p>
            <a:pPr algn="ctr"/>
            <a:r>
              <a:rPr lang="en-US" sz="1200" dirty="0"/>
              <a:t>Thank you for helping promote the </a:t>
            </a:r>
            <a:r>
              <a:rPr lang="en-US" sz="1200" b="1" dirty="0">
                <a:solidFill>
                  <a:srgbClr val="002060"/>
                </a:solidFill>
              </a:rPr>
              <a:t>Summer Meal Program </a:t>
            </a:r>
            <a:r>
              <a:rPr lang="en-US" sz="1200" dirty="0"/>
              <a:t>in Texas! These customizable templates make sharing information with families and communities easy for your sites. We have included creative ways to use these templates, such as sharing menus, meal site information, and much more! </a:t>
            </a:r>
            <a:endParaRPr lang="en-US" sz="1200" b="1" dirty="0"/>
          </a:p>
        </p:txBody>
      </p:sp>
    </p:spTree>
    <p:extLst>
      <p:ext uri="{BB962C8B-B14F-4D97-AF65-F5344CB8AC3E}">
        <p14:creationId xmlns:p14="http://schemas.microsoft.com/office/powerpoint/2010/main" val="171695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890164C7-6A1E-9326-249B-5C96AA95E80B}"/>
              </a:ext>
            </a:extLst>
          </p:cNvPr>
          <p:cNvSpPr txBox="1"/>
          <p:nvPr userDrawn="1"/>
        </p:nvSpPr>
        <p:spPr>
          <a:xfrm>
            <a:off x="519546" y="1940579"/>
            <a:ext cx="6733308" cy="430887"/>
          </a:xfrm>
          <a:prstGeom prst="rect">
            <a:avLst/>
          </a:prstGeom>
          <a:noFill/>
        </p:spPr>
        <p:txBody>
          <a:bodyPr wrap="square">
            <a:spAutoFit/>
          </a:bodyPr>
          <a:lstStyle/>
          <a:p>
            <a:pPr algn="ctr"/>
            <a:r>
              <a:rPr lang="en-US" sz="2200" b="1" dirty="0">
                <a:latin typeface="Aptos ExtraBold" panose="020B0004020202020204" pitchFamily="34" charset="0"/>
              </a:rPr>
              <a:t>Directions and Requirements</a:t>
            </a:r>
          </a:p>
        </p:txBody>
      </p:sp>
      <p:pic>
        <p:nvPicPr>
          <p:cNvPr id="4" name="Picture 3">
            <a:extLst>
              <a:ext uri="{FF2B5EF4-FFF2-40B4-BE49-F238E27FC236}">
                <a16:creationId xmlns:a16="http://schemas.microsoft.com/office/drawing/2014/main" id="{A662D8B0-57EF-5FCB-2EB2-1048CE3269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71390" y="779014"/>
            <a:ext cx="1429618" cy="1161565"/>
          </a:xfrm>
          <a:prstGeom prst="rect">
            <a:avLst/>
          </a:prstGeom>
        </p:spPr>
      </p:pic>
      <p:sp>
        <p:nvSpPr>
          <p:cNvPr id="5" name="TextBox 4">
            <a:extLst>
              <a:ext uri="{FF2B5EF4-FFF2-40B4-BE49-F238E27FC236}">
                <a16:creationId xmlns:a16="http://schemas.microsoft.com/office/drawing/2014/main" id="{15A7F28A-6112-6588-E365-EAC1D486F0CA}"/>
              </a:ext>
            </a:extLst>
          </p:cNvPr>
          <p:cNvSpPr txBox="1"/>
          <p:nvPr userDrawn="1"/>
        </p:nvSpPr>
        <p:spPr>
          <a:xfrm>
            <a:off x="880936" y="2993578"/>
            <a:ext cx="6032482" cy="2123658"/>
          </a:xfrm>
          <a:prstGeom prst="rect">
            <a:avLst/>
          </a:prstGeom>
          <a:noFill/>
        </p:spPr>
        <p:txBody>
          <a:bodyPr wrap="square">
            <a:spAutoFit/>
          </a:bodyPr>
          <a:lstStyle/>
          <a:p>
            <a:pPr marL="228600" indent="-228600" rtl="0" fontAlgn="ctr">
              <a:buFont typeface="+mj-lt"/>
              <a:buAutoNum type="arabicPeriod"/>
            </a:pPr>
            <a:r>
              <a:rPr lang="en-US" sz="1200" b="0" i="0" dirty="0">
                <a:effectLst/>
              </a:rPr>
              <a:t>Save a copy of this file on your computer.</a:t>
            </a:r>
          </a:p>
          <a:p>
            <a:pPr marL="228600" indent="-228600" rtl="0" fontAlgn="ctr">
              <a:buFont typeface="+mj-lt"/>
              <a:buAutoNum type="arabicPeriod"/>
            </a:pPr>
            <a:r>
              <a:rPr lang="en-US" sz="1200" b="0" i="0" dirty="0">
                <a:effectLst/>
              </a:rPr>
              <a:t>Use the templates provided on the following pages. If needed, you may reference the examples for ideas or further guidance. Each site is unique, so be sure to customize them to your needs while still following the requirements listed below.</a:t>
            </a:r>
          </a:p>
          <a:p>
            <a:pPr marL="228600" indent="-228600" rtl="0" fontAlgn="ctr">
              <a:buFont typeface="+mj-lt"/>
              <a:buAutoNum type="arabicPeriod"/>
            </a:pPr>
            <a:r>
              <a:rPr lang="en-US" sz="1200" b="0" i="0" dirty="0">
                <a:effectLst/>
              </a:rPr>
              <a:t>Sizing adjustments to logos, icons, or graphics should be made using only the corner anchor points to keep items proportional. </a:t>
            </a:r>
            <a:r>
              <a:rPr lang="en-US" sz="1200" b="0" i="1" dirty="0">
                <a:effectLst/>
              </a:rPr>
              <a:t>Glows, drop shadows, or other special effects should not be applied to any assets in these templates, specifically logos. </a:t>
            </a:r>
          </a:p>
          <a:p>
            <a:pPr marL="228600" indent="-228600" fontAlgn="ctr">
              <a:buFont typeface="+mj-lt"/>
              <a:buAutoNum type="arabicPeriod"/>
            </a:pPr>
            <a:r>
              <a:rPr lang="en-US" sz="1200" b="0" i="0" dirty="0">
                <a:effectLst/>
              </a:rPr>
              <a:t>The provided templates are set up for legibility. If adjustments are made when customizing, please ensure they are easy to read. Busy background photos and patterns may cause the signage to be hard to read for some people. A general guideline is to use darker colors for text and important information on a light background. </a:t>
            </a:r>
          </a:p>
        </p:txBody>
      </p:sp>
      <p:sp>
        <p:nvSpPr>
          <p:cNvPr id="6" name="TextBox 5">
            <a:extLst>
              <a:ext uri="{FF2B5EF4-FFF2-40B4-BE49-F238E27FC236}">
                <a16:creationId xmlns:a16="http://schemas.microsoft.com/office/drawing/2014/main" id="{60CB0ABE-CDCA-9BD9-D91D-2E312AF556A0}"/>
              </a:ext>
            </a:extLst>
          </p:cNvPr>
          <p:cNvSpPr txBox="1"/>
          <p:nvPr userDrawn="1"/>
        </p:nvSpPr>
        <p:spPr>
          <a:xfrm>
            <a:off x="880936" y="2624246"/>
            <a:ext cx="6032482" cy="369332"/>
          </a:xfrm>
          <a:prstGeom prst="rect">
            <a:avLst/>
          </a:prstGeom>
          <a:noFill/>
        </p:spPr>
        <p:txBody>
          <a:bodyPr wrap="square">
            <a:spAutoFit/>
          </a:bodyPr>
          <a:lstStyle/>
          <a:p>
            <a:r>
              <a:rPr lang="en-US" b="1" dirty="0"/>
              <a:t>Directions</a:t>
            </a:r>
          </a:p>
        </p:txBody>
      </p:sp>
      <p:sp>
        <p:nvSpPr>
          <p:cNvPr id="7" name="TextBox 6">
            <a:extLst>
              <a:ext uri="{FF2B5EF4-FFF2-40B4-BE49-F238E27FC236}">
                <a16:creationId xmlns:a16="http://schemas.microsoft.com/office/drawing/2014/main" id="{68C88F26-4FC9-68A4-10EC-87AC4D6A98FC}"/>
              </a:ext>
            </a:extLst>
          </p:cNvPr>
          <p:cNvSpPr txBox="1"/>
          <p:nvPr userDrawn="1"/>
        </p:nvSpPr>
        <p:spPr>
          <a:xfrm>
            <a:off x="869959" y="5739349"/>
            <a:ext cx="6032482" cy="1938992"/>
          </a:xfrm>
          <a:prstGeom prst="rect">
            <a:avLst/>
          </a:prstGeom>
          <a:noFill/>
        </p:spPr>
        <p:txBody>
          <a:bodyPr wrap="square">
            <a:spAutoFit/>
          </a:bodyPr>
          <a:lstStyle/>
          <a:p>
            <a:pPr marL="0" marR="0">
              <a:buNone/>
            </a:pPr>
            <a:r>
              <a:rPr lang="en-US" sz="1200" dirty="0">
                <a:effectLst/>
              </a:rPr>
              <a:t>The following items are already included on the templates and </a:t>
            </a:r>
            <a:r>
              <a:rPr lang="en-US" sz="1200" b="1" i="1" dirty="0">
                <a:effectLst/>
              </a:rPr>
              <a:t>must not be altered or removed:</a:t>
            </a:r>
          </a:p>
          <a:p>
            <a:pPr marL="228600" indent="-228600" rtl="0" fontAlgn="ctr">
              <a:buFont typeface="+mj-lt"/>
              <a:buAutoNum type="arabicPeriod"/>
            </a:pPr>
            <a:r>
              <a:rPr lang="en-US" sz="1200" b="0" i="0" dirty="0">
                <a:effectLst/>
              </a:rPr>
              <a:t>All templates must display the Summer Meal Programs logo.</a:t>
            </a:r>
            <a:endParaRPr lang="en-US" sz="1200" b="1" i="1" dirty="0">
              <a:effectLst/>
            </a:endParaRPr>
          </a:p>
          <a:p>
            <a:pPr marL="228600" indent="-228600" rtl="0" fontAlgn="ctr">
              <a:buFont typeface="+mj-lt"/>
              <a:buAutoNum type="arabicPeriod"/>
            </a:pPr>
            <a:r>
              <a:rPr lang="en-US" sz="1200" b="0" i="0" dirty="0">
                <a:effectLst/>
              </a:rPr>
              <a:t>All templates must display Texas Department of Agriculture logo.</a:t>
            </a:r>
          </a:p>
          <a:p>
            <a:pPr marL="228600" indent="-228600" rtl="0" fontAlgn="ctr">
              <a:buFont typeface="+mj-lt"/>
              <a:buAutoNum type="arabicPeriod"/>
            </a:pPr>
            <a:r>
              <a:rPr lang="en-US" sz="1200" b="0" i="0" dirty="0">
                <a:effectLst/>
              </a:rPr>
              <a:t>All templates must display the USDA funding statement.</a:t>
            </a:r>
          </a:p>
          <a:p>
            <a:pPr marL="228600" indent="-228600" rtl="0" fontAlgn="ctr">
              <a:buFont typeface="+mj-lt"/>
              <a:buAutoNum type="arabicPeriod"/>
            </a:pPr>
            <a:endParaRPr lang="en-US" sz="1200" dirty="0"/>
          </a:p>
          <a:p>
            <a:pPr marL="0" marR="0">
              <a:buNone/>
            </a:pPr>
            <a:r>
              <a:rPr lang="en-US" sz="1200" b="1" i="1" dirty="0">
                <a:effectLst/>
              </a:rPr>
              <a:t>Important:</a:t>
            </a:r>
          </a:p>
          <a:p>
            <a:pPr marL="0" marR="0">
              <a:buNone/>
            </a:pPr>
            <a:r>
              <a:rPr lang="en-US" sz="1200" i="1" dirty="0">
                <a:effectLst/>
              </a:rPr>
              <a:t>Only templates dedicated to your site type (congregate vs. non-congregate) can be utilized. Do not use templates for other types of sites. </a:t>
            </a:r>
          </a:p>
          <a:p>
            <a:pPr rtl="0" fontAlgn="ctr"/>
            <a:endParaRPr lang="en-US" sz="1200" b="0" i="0" dirty="0">
              <a:effectLst/>
            </a:endParaRPr>
          </a:p>
        </p:txBody>
      </p:sp>
      <p:sp>
        <p:nvSpPr>
          <p:cNvPr id="8" name="TextBox 7">
            <a:extLst>
              <a:ext uri="{FF2B5EF4-FFF2-40B4-BE49-F238E27FC236}">
                <a16:creationId xmlns:a16="http://schemas.microsoft.com/office/drawing/2014/main" id="{E52B8F5C-0646-DA0B-366F-6FDB430C2833}"/>
              </a:ext>
            </a:extLst>
          </p:cNvPr>
          <p:cNvSpPr txBox="1"/>
          <p:nvPr userDrawn="1"/>
        </p:nvSpPr>
        <p:spPr>
          <a:xfrm>
            <a:off x="869959" y="5370017"/>
            <a:ext cx="6032482" cy="369332"/>
          </a:xfrm>
          <a:prstGeom prst="rect">
            <a:avLst/>
          </a:prstGeom>
          <a:noFill/>
        </p:spPr>
        <p:txBody>
          <a:bodyPr wrap="square">
            <a:spAutoFit/>
          </a:bodyPr>
          <a:lstStyle/>
          <a:p>
            <a:pPr marL="0" marR="0"/>
            <a:r>
              <a:rPr lang="en-US" sz="1800" dirty="0">
                <a:effectLst/>
                <a:latin typeface="Calibri" panose="020F0502020204030204" pitchFamily="34" charset="0"/>
              </a:rPr>
              <a:t>Requirements</a:t>
            </a:r>
          </a:p>
        </p:txBody>
      </p:sp>
    </p:spTree>
    <p:extLst>
      <p:ext uri="{BB962C8B-B14F-4D97-AF65-F5344CB8AC3E}">
        <p14:creationId xmlns:p14="http://schemas.microsoft.com/office/powerpoint/2010/main" val="415340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0CD786F2-82B0-44B0-A343-1498D603206B}" type="datetime1">
              <a:rPr lang="en-US" smtClean="0"/>
              <a:t>5/8/25</a:t>
            </a:fld>
            <a:endParaRPr lang="en-US"/>
          </a:p>
        </p:txBody>
      </p:sp>
    </p:spTree>
    <p:extLst>
      <p:ext uri="{BB962C8B-B14F-4D97-AF65-F5344CB8AC3E}">
        <p14:creationId xmlns:p14="http://schemas.microsoft.com/office/powerpoint/2010/main" val="342587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F800C491-B201-3E32-B46A-05E5F5999935}"/>
              </a:ext>
            </a:extLst>
          </p:cNvPr>
          <p:cNvSpPr>
            <a:spLocks noGrp="1"/>
          </p:cNvSpPr>
          <p:nvPr>
            <p:ph type="dt" sz="half" idx="10"/>
          </p:nvPr>
        </p:nvSpPr>
        <p:spPr/>
        <p:txBody>
          <a:bodyPr/>
          <a:lstStyle/>
          <a:p>
            <a:fld id="{11384A82-B74A-4052-9ECA-8AE2C957F7BD}" type="datetime1">
              <a:rPr lang="en-US" smtClean="0"/>
              <a:t>5/8/25</a:t>
            </a:fld>
            <a:endParaRPr lang="en-US"/>
          </a:p>
        </p:txBody>
      </p:sp>
    </p:spTree>
    <p:extLst>
      <p:ext uri="{BB962C8B-B14F-4D97-AF65-F5344CB8AC3E}">
        <p14:creationId xmlns:p14="http://schemas.microsoft.com/office/powerpoint/2010/main" val="244092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BBEF88DC-933F-CF95-AEF2-B371E5AD6099}"/>
              </a:ext>
            </a:extLst>
          </p:cNvPr>
          <p:cNvSpPr>
            <a:spLocks noGrp="1"/>
          </p:cNvSpPr>
          <p:nvPr>
            <p:ph type="dt" sz="half" idx="10"/>
          </p:nvPr>
        </p:nvSpPr>
        <p:spPr/>
        <p:txBody>
          <a:bodyPr/>
          <a:lstStyle/>
          <a:p>
            <a:fld id="{56F5EBE6-0D43-4428-AAAA-263A1610E6A3}" type="datetime1">
              <a:rPr lang="en-US" smtClean="0"/>
              <a:t>5/8/25</a:t>
            </a:fld>
            <a:endParaRPr lang="en-US"/>
          </a:p>
        </p:txBody>
      </p:sp>
    </p:spTree>
    <p:extLst>
      <p:ext uri="{BB962C8B-B14F-4D97-AF65-F5344CB8AC3E}">
        <p14:creationId xmlns:p14="http://schemas.microsoft.com/office/powerpoint/2010/main" val="4092813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yellow and white rectangle with a white background&#10;&#10;AI-generated content may be incorrect.">
            <a:extLst>
              <a:ext uri="{FF2B5EF4-FFF2-40B4-BE49-F238E27FC236}">
                <a16:creationId xmlns:a16="http://schemas.microsoft.com/office/drawing/2014/main" id="{793CD3A8-558E-0550-3B56-6DC95DA296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
            <a:ext cx="7772400" cy="10058399"/>
          </a:xfrm>
          <a:prstGeom prst="rect">
            <a:avLst/>
          </a:prstGeom>
        </p:spPr>
      </p:pic>
      <p:pic>
        <p:nvPicPr>
          <p:cNvPr id="8" name="Picture 7">
            <a:extLst>
              <a:ext uri="{FF2B5EF4-FFF2-40B4-BE49-F238E27FC236}">
                <a16:creationId xmlns:a16="http://schemas.microsoft.com/office/drawing/2014/main" id="{5AD8F2C4-8D1D-A895-BCCF-AE709E6F912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8113779"/>
            <a:ext cx="7772400" cy="1944623"/>
          </a:xfrm>
          <a:prstGeom prst="rect">
            <a:avLst/>
          </a:prstGeom>
          <a:noFill/>
        </p:spPr>
      </p:pic>
      <p:sp>
        <p:nvSpPr>
          <p:cNvPr id="2" name="Date Placeholder 1">
            <a:extLst>
              <a:ext uri="{FF2B5EF4-FFF2-40B4-BE49-F238E27FC236}">
                <a16:creationId xmlns:a16="http://schemas.microsoft.com/office/drawing/2014/main" id="{91B5CADF-D1A3-0318-EBE5-5ED59F346BE8}"/>
              </a:ext>
            </a:extLst>
          </p:cNvPr>
          <p:cNvSpPr>
            <a:spLocks noGrp="1"/>
          </p:cNvSpPr>
          <p:nvPr>
            <p:ph type="dt" sz="half" idx="2"/>
          </p:nvPr>
        </p:nvSpPr>
        <p:spPr>
          <a:xfrm>
            <a:off x="5866407" y="9523415"/>
            <a:ext cx="1747837" cy="534987"/>
          </a:xfrm>
          <a:prstGeom prst="rect">
            <a:avLst/>
          </a:prstGeom>
        </p:spPr>
        <p:txBody>
          <a:bodyPr vert="horz" lIns="91440" tIns="45720" rIns="91440" bIns="45720" rtlCol="0" anchor="ctr"/>
          <a:lstStyle>
            <a:lvl1pPr algn="r">
              <a:defRPr sz="1200">
                <a:solidFill>
                  <a:schemeClr val="bg1"/>
                </a:solidFill>
              </a:defRPr>
            </a:lvl1pPr>
          </a:lstStyle>
          <a:p>
            <a:fld id="{9C84799D-3AD3-4F13-8A7C-6D12A4A803E7}" type="datetime1">
              <a:rPr lang="en-US" smtClean="0"/>
              <a:t>5/8/25</a:t>
            </a:fld>
            <a:endParaRPr lang="en-US"/>
          </a:p>
        </p:txBody>
      </p:sp>
    </p:spTree>
    <p:extLst>
      <p:ext uri="{BB962C8B-B14F-4D97-AF65-F5344CB8AC3E}">
        <p14:creationId xmlns:p14="http://schemas.microsoft.com/office/powerpoint/2010/main" val="3838040231"/>
      </p:ext>
    </p:extLst>
  </p:cSld>
  <p:clrMap bg1="lt1" tx1="dk1" bg2="lt2" tx2="dk2" accent1="accent1" accent2="accent2" accent3="accent3" accent4="accent4" accent5="accent5" accent6="accent6" hlink="hlink" folHlink="folHlink"/>
  <p:sldLayoutIdLst>
    <p:sldLayoutId id="2147483703" r:id="rId1"/>
    <p:sldLayoutId id="2147483720" r:id="rId2"/>
    <p:sldLayoutId id="2147483721" r:id="rId3"/>
  </p:sldLayoutIdLst>
  <p:hf sldNum="0" hdr="0" ftr="0"/>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4" indent="-285736" algn="l" defTabSz="914355"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944" indent="-228589"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2"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9"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7"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4"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32"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10"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6" algn="l" defTabSz="914355" rtl="0" eaLnBrk="1" latinLnBrk="0" hangingPunct="1">
        <a:defRPr sz="1800" kern="1200">
          <a:solidFill>
            <a:schemeClr val="tx1"/>
          </a:solidFill>
          <a:latin typeface="+mn-lt"/>
          <a:ea typeface="+mn-ea"/>
          <a:cs typeface="+mn-cs"/>
        </a:defRPr>
      </a:lvl7pPr>
      <a:lvl8pPr marL="3200244" algn="l" defTabSz="914355" rtl="0" eaLnBrk="1" latinLnBrk="0" hangingPunct="1">
        <a:defRPr sz="1800" kern="1200">
          <a:solidFill>
            <a:schemeClr val="tx1"/>
          </a:solidFill>
          <a:latin typeface="+mn-lt"/>
          <a:ea typeface="+mn-ea"/>
          <a:cs typeface="+mn-cs"/>
        </a:defRPr>
      </a:lvl8pPr>
      <a:lvl9pPr marL="3657421"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D8F2C4-8D1D-A895-BCCF-AE709E6F91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8113779"/>
            <a:ext cx="7772400" cy="1944623"/>
          </a:xfrm>
          <a:prstGeom prst="rect">
            <a:avLst/>
          </a:prstGeom>
          <a:noFill/>
        </p:spPr>
      </p:pic>
      <p:sp>
        <p:nvSpPr>
          <p:cNvPr id="2" name="Date Placeholder 1">
            <a:extLst>
              <a:ext uri="{FF2B5EF4-FFF2-40B4-BE49-F238E27FC236}">
                <a16:creationId xmlns:a16="http://schemas.microsoft.com/office/drawing/2014/main" id="{91B5CADF-D1A3-0318-EBE5-5ED59F346BE8}"/>
              </a:ext>
            </a:extLst>
          </p:cNvPr>
          <p:cNvSpPr>
            <a:spLocks noGrp="1"/>
          </p:cNvSpPr>
          <p:nvPr>
            <p:ph type="dt" sz="half" idx="2"/>
          </p:nvPr>
        </p:nvSpPr>
        <p:spPr>
          <a:xfrm>
            <a:off x="5866407" y="9523415"/>
            <a:ext cx="1747837" cy="534987"/>
          </a:xfrm>
          <a:prstGeom prst="rect">
            <a:avLst/>
          </a:prstGeom>
        </p:spPr>
        <p:txBody>
          <a:bodyPr vert="horz" lIns="91440" tIns="45720" rIns="91440" bIns="45720" rtlCol="0" anchor="ctr"/>
          <a:lstStyle>
            <a:lvl1pPr algn="r">
              <a:defRPr sz="1200">
                <a:solidFill>
                  <a:schemeClr val="bg1"/>
                </a:solidFill>
              </a:defRPr>
            </a:lvl1pPr>
          </a:lstStyle>
          <a:p>
            <a:fld id="{9C84799D-3AD3-4F13-8A7C-6D12A4A803E7}" type="datetime1">
              <a:rPr lang="en-US" smtClean="0"/>
              <a:t>5/8/25</a:t>
            </a:fld>
            <a:endParaRPr lang="en-US"/>
          </a:p>
        </p:txBody>
      </p:sp>
      <p:pic>
        <p:nvPicPr>
          <p:cNvPr id="4" name="Picture 3" descr="A yellow and white sunburst&#10;&#10;AI-generated content may be incorrect.">
            <a:extLst>
              <a:ext uri="{FF2B5EF4-FFF2-40B4-BE49-F238E27FC236}">
                <a16:creationId xmlns:a16="http://schemas.microsoft.com/office/drawing/2014/main" id="{8C1DF687-B8E4-1F02-1084-D894E84E38E8}"/>
              </a:ext>
            </a:extLst>
          </p:cNvPr>
          <p:cNvPicPr>
            <a:picLocks noChangeAspect="1"/>
          </p:cNvPicPr>
          <p:nvPr userDrawn="1"/>
        </p:nvPicPr>
        <p:blipFill>
          <a:blip r:embed="rId4">
            <a:alphaModFix amt="70000"/>
            <a:extLst>
              <a:ext uri="{28A0092B-C50C-407E-A947-70E740481C1C}">
                <a14:useLocalDpi xmlns:a14="http://schemas.microsoft.com/office/drawing/2010/main" val="0"/>
              </a:ext>
            </a:extLst>
          </a:blip>
          <a:srcRect t="34823" b="38202"/>
          <a:stretch/>
        </p:blipFill>
        <p:spPr>
          <a:xfrm>
            <a:off x="0" y="2"/>
            <a:ext cx="7772400" cy="1397876"/>
          </a:xfrm>
          <a:prstGeom prst="rect">
            <a:avLst/>
          </a:prstGeom>
        </p:spPr>
      </p:pic>
    </p:spTree>
    <p:extLst>
      <p:ext uri="{BB962C8B-B14F-4D97-AF65-F5344CB8AC3E}">
        <p14:creationId xmlns:p14="http://schemas.microsoft.com/office/powerpoint/2010/main" val="3504221644"/>
      </p:ext>
    </p:extLst>
  </p:cSld>
  <p:clrMap bg1="lt1" tx1="dk1" bg2="lt2" tx2="dk2" accent1="accent1" accent2="accent2" accent3="accent3" accent4="accent4" accent5="accent5" accent6="accent6" hlink="hlink" folHlink="folHlink"/>
  <p:sldLayoutIdLst>
    <p:sldLayoutId id="2147483719" r:id="rId1"/>
  </p:sldLayoutIdLst>
  <p:hf sldNum="0" hdr="0" ftr="0"/>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4" indent="-285736" algn="l" defTabSz="914355"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944" indent="-228589"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2"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9"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7"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4"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32"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10"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6" algn="l" defTabSz="914355" rtl="0" eaLnBrk="1" latinLnBrk="0" hangingPunct="1">
        <a:defRPr sz="1800" kern="1200">
          <a:solidFill>
            <a:schemeClr val="tx1"/>
          </a:solidFill>
          <a:latin typeface="+mn-lt"/>
          <a:ea typeface="+mn-ea"/>
          <a:cs typeface="+mn-cs"/>
        </a:defRPr>
      </a:lvl7pPr>
      <a:lvl8pPr marL="3200244" algn="l" defTabSz="914355" rtl="0" eaLnBrk="1" latinLnBrk="0" hangingPunct="1">
        <a:defRPr sz="1800" kern="1200">
          <a:solidFill>
            <a:schemeClr val="tx1"/>
          </a:solidFill>
          <a:latin typeface="+mn-lt"/>
          <a:ea typeface="+mn-ea"/>
          <a:cs typeface="+mn-cs"/>
        </a:defRPr>
      </a:lvl8pPr>
      <a:lvl9pPr marL="3657421"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7609F2-B038-F6B2-A10A-2F7C15B8D88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8113779"/>
            <a:ext cx="7772400" cy="1944623"/>
          </a:xfrm>
          <a:prstGeom prst="rect">
            <a:avLst/>
          </a:prstGeom>
          <a:noFill/>
        </p:spPr>
      </p:pic>
      <p:sp>
        <p:nvSpPr>
          <p:cNvPr id="4" name="Date Placeholder 3">
            <a:extLst>
              <a:ext uri="{FF2B5EF4-FFF2-40B4-BE49-F238E27FC236}">
                <a16:creationId xmlns:a16="http://schemas.microsoft.com/office/drawing/2014/main" id="{35436DE2-99BD-5046-4E40-554C737E9840}"/>
              </a:ext>
            </a:extLst>
          </p:cNvPr>
          <p:cNvSpPr>
            <a:spLocks noGrp="1"/>
          </p:cNvSpPr>
          <p:nvPr>
            <p:ph type="dt" sz="half" idx="2"/>
          </p:nvPr>
        </p:nvSpPr>
        <p:spPr>
          <a:xfrm>
            <a:off x="6851989" y="9538913"/>
            <a:ext cx="1747837" cy="534987"/>
          </a:xfrm>
          <a:prstGeom prst="rect">
            <a:avLst/>
          </a:prstGeom>
        </p:spPr>
        <p:txBody>
          <a:bodyPr vert="horz" lIns="91440" tIns="45720" rIns="91440" bIns="45720" rtlCol="0" anchor="ctr"/>
          <a:lstStyle>
            <a:lvl1pPr algn="l">
              <a:defRPr sz="1200">
                <a:solidFill>
                  <a:schemeClr val="bg1"/>
                </a:solidFill>
              </a:defRPr>
            </a:lvl1pPr>
          </a:lstStyle>
          <a:p>
            <a:fld id="{604B7FA9-7CE5-49FE-9C69-9210ACD39E36}" type="datetime1">
              <a:rPr lang="en-US" smtClean="0"/>
              <a:t>5/8/25</a:t>
            </a:fld>
            <a:endParaRPr lang="en-US"/>
          </a:p>
        </p:txBody>
      </p:sp>
    </p:spTree>
    <p:extLst>
      <p:ext uri="{BB962C8B-B14F-4D97-AF65-F5344CB8AC3E}">
        <p14:creationId xmlns:p14="http://schemas.microsoft.com/office/powerpoint/2010/main" val="4045354187"/>
      </p:ext>
    </p:extLst>
  </p:cSld>
  <p:clrMap bg1="lt1" tx1="dk1" bg2="lt2" tx2="dk2" accent1="accent1" accent2="accent2" accent3="accent3" accent4="accent4" accent5="accent5" accent6="accent6" hlink="hlink" folHlink="folHlink"/>
  <p:sldLayoutIdLst>
    <p:sldLayoutId id="2147483705" r:id="rId1"/>
  </p:sldLayoutIdLst>
  <p:hf sldNum="0" hdr="0" ftr="0"/>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767"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1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6" algn="l" defTabSz="914355" rtl="0" eaLnBrk="1" latinLnBrk="0" hangingPunct="1">
        <a:defRPr sz="1800" kern="1200">
          <a:solidFill>
            <a:schemeClr val="tx1"/>
          </a:solidFill>
          <a:latin typeface="+mn-lt"/>
          <a:ea typeface="+mn-ea"/>
          <a:cs typeface="+mn-cs"/>
        </a:defRPr>
      </a:lvl7pPr>
      <a:lvl8pPr marL="3200244" algn="l" defTabSz="914355" rtl="0" eaLnBrk="1" latinLnBrk="0" hangingPunct="1">
        <a:defRPr sz="1800" kern="1200">
          <a:solidFill>
            <a:schemeClr val="tx1"/>
          </a:solidFill>
          <a:latin typeface="+mn-lt"/>
          <a:ea typeface="+mn-ea"/>
          <a:cs typeface="+mn-cs"/>
        </a:defRPr>
      </a:lvl8pPr>
      <a:lvl9pPr marL="3657421"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yellow and white rectangle with a white background&#10;&#10;AI-generated content may be incorrect.">
            <a:extLst>
              <a:ext uri="{FF2B5EF4-FFF2-40B4-BE49-F238E27FC236}">
                <a16:creationId xmlns:a16="http://schemas.microsoft.com/office/drawing/2014/main" id="{CF957B29-7B2D-DE8B-26EB-36CB8E30EB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
            <a:ext cx="7772400" cy="10058399"/>
          </a:xfrm>
          <a:prstGeom prst="rect">
            <a:avLst/>
          </a:prstGeom>
        </p:spPr>
      </p:pic>
      <p:pic>
        <p:nvPicPr>
          <p:cNvPr id="8" name="Picture 7" descr="A blue and gold circle with a star and a star on a black background&#10;&#10;AI-generated content may be incorrect.">
            <a:extLst>
              <a:ext uri="{FF2B5EF4-FFF2-40B4-BE49-F238E27FC236}">
                <a16:creationId xmlns:a16="http://schemas.microsoft.com/office/drawing/2014/main" id="{96226D4F-4DA9-C63B-C49E-76ED9A4550DF}"/>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rot="5400000">
            <a:off x="-3880800" y="3880802"/>
            <a:ext cx="10044427" cy="2282825"/>
          </a:xfrm>
          <a:prstGeom prst="rect">
            <a:avLst/>
          </a:prstGeom>
        </p:spPr>
      </p:pic>
      <p:sp>
        <p:nvSpPr>
          <p:cNvPr id="4" name="Date Placeholder 3">
            <a:extLst>
              <a:ext uri="{FF2B5EF4-FFF2-40B4-BE49-F238E27FC236}">
                <a16:creationId xmlns:a16="http://schemas.microsoft.com/office/drawing/2014/main" id="{3C055CC3-678F-B527-7105-7A557F41FA29}"/>
              </a:ext>
            </a:extLst>
          </p:cNvPr>
          <p:cNvSpPr>
            <a:spLocks noGrp="1"/>
          </p:cNvSpPr>
          <p:nvPr>
            <p:ph type="dt" sz="half" idx="2"/>
          </p:nvPr>
        </p:nvSpPr>
        <p:spPr>
          <a:xfrm rot="5400000">
            <a:off x="-606424" y="8780947"/>
            <a:ext cx="1747837" cy="534987"/>
          </a:xfrm>
          <a:prstGeom prst="rect">
            <a:avLst/>
          </a:prstGeom>
        </p:spPr>
        <p:txBody>
          <a:bodyPr vert="horz" lIns="91440" tIns="45720" rIns="91440" bIns="45720" rtlCol="0" anchor="ctr"/>
          <a:lstStyle>
            <a:lvl1pPr algn="r">
              <a:defRPr sz="1200">
                <a:solidFill>
                  <a:schemeClr val="bg1"/>
                </a:solidFill>
              </a:defRPr>
            </a:lvl1pPr>
          </a:lstStyle>
          <a:p>
            <a:fld id="{55C4B681-91D4-4D98-9F6F-CC2C9AA348FF}" type="datetime1">
              <a:rPr lang="en-US" smtClean="0"/>
              <a:t>5/8/25</a:t>
            </a:fld>
            <a:endParaRPr lang="en-US"/>
          </a:p>
        </p:txBody>
      </p:sp>
    </p:spTree>
    <p:extLst>
      <p:ext uri="{BB962C8B-B14F-4D97-AF65-F5344CB8AC3E}">
        <p14:creationId xmlns:p14="http://schemas.microsoft.com/office/powerpoint/2010/main" val="2350632652"/>
      </p:ext>
    </p:extLst>
  </p:cSld>
  <p:clrMap bg1="lt1" tx1="dk1" bg2="lt2" tx2="dk2" accent1="accent1" accent2="accent2" accent3="accent3" accent4="accent4" accent5="accent5" accent6="accent6" hlink="hlink" folHlink="folHlink"/>
  <p:sldLayoutIdLst>
    <p:sldLayoutId id="2147483717" r:id="rId1"/>
  </p:sldLayoutIdLst>
  <p:hf sldNum="0" hdr="0" ftr="0"/>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767"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1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6" algn="l" defTabSz="914355" rtl="0" eaLnBrk="1" latinLnBrk="0" hangingPunct="1">
        <a:defRPr sz="1800" kern="1200">
          <a:solidFill>
            <a:schemeClr val="tx1"/>
          </a:solidFill>
          <a:latin typeface="+mn-lt"/>
          <a:ea typeface="+mn-ea"/>
          <a:cs typeface="+mn-cs"/>
        </a:defRPr>
      </a:lvl7pPr>
      <a:lvl8pPr marL="3200244" algn="l" defTabSz="914355" rtl="0" eaLnBrk="1" latinLnBrk="0" hangingPunct="1">
        <a:defRPr sz="1800" kern="1200">
          <a:solidFill>
            <a:schemeClr val="tx1"/>
          </a:solidFill>
          <a:latin typeface="+mn-lt"/>
          <a:ea typeface="+mn-ea"/>
          <a:cs typeface="+mn-cs"/>
        </a:defRPr>
      </a:lvl8pPr>
      <a:lvl9pPr marL="3657421"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868D2B8-A0B5-8D8C-EEF3-4B7FE7AF4B33}"/>
              </a:ext>
            </a:extLst>
          </p:cNvPr>
          <p:cNvSpPr>
            <a:spLocks noGrp="1"/>
          </p:cNvSpPr>
          <p:nvPr>
            <p:ph type="dt" sz="half" idx="10"/>
          </p:nvPr>
        </p:nvSpPr>
        <p:spPr/>
        <p:txBody>
          <a:bodyPr/>
          <a:lstStyle/>
          <a:p>
            <a:fld id="{8F74C19E-4539-4FC1-82F4-6874094FF0E0}" type="datetime1">
              <a:rPr lang="en-US" smtClean="0"/>
              <a:t>5/8/25</a:t>
            </a:fld>
            <a:endParaRPr lang="en-US"/>
          </a:p>
        </p:txBody>
      </p:sp>
    </p:spTree>
    <p:extLst>
      <p:ext uri="{BB962C8B-B14F-4D97-AF65-F5344CB8AC3E}">
        <p14:creationId xmlns:p14="http://schemas.microsoft.com/office/powerpoint/2010/main" val="41567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B1639-BDB6-68C9-F9F9-3F07CD1E10A5}"/>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89C9A57F-C621-1603-7443-726B91B5552C}"/>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9DA4B335-A452-B530-5AEC-8AFFDA2B8FD1}"/>
              </a:ext>
            </a:extLst>
          </p:cNvPr>
          <p:cNvSpPr/>
          <p:nvPr/>
        </p:nvSpPr>
        <p:spPr>
          <a:xfrm rot="5400000">
            <a:off x="3067473" y="4514462"/>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3FFA87-B4D5-6647-CB13-82B857F782AB}"/>
              </a:ext>
            </a:extLst>
          </p:cNvPr>
          <p:cNvSpPr txBox="1"/>
          <p:nvPr/>
        </p:nvSpPr>
        <p:spPr>
          <a:xfrm>
            <a:off x="832947" y="2387144"/>
            <a:ext cx="6106511" cy="3924151"/>
          </a:xfrm>
          <a:prstGeom prst="rect">
            <a:avLst/>
          </a:prstGeom>
          <a:noFill/>
        </p:spPr>
        <p:txBody>
          <a:bodyPr wrap="square" lIns="91440" tIns="45720" rIns="91440" bIns="45720" rtlCol="0" anchor="t">
            <a:spAutoFit/>
          </a:bodyPr>
          <a:lstStyle/>
          <a:p>
            <a:pPr algn="ctr"/>
            <a:r>
              <a:rPr lang="en-US" sz="12450" b="1" dirty="0">
                <a:solidFill>
                  <a:srgbClr val="0D3649"/>
                </a:solidFill>
                <a:latin typeface="Aptos"/>
              </a:rPr>
              <a:t>Walk Up</a:t>
            </a:r>
          </a:p>
        </p:txBody>
      </p:sp>
      <p:pic>
        <p:nvPicPr>
          <p:cNvPr id="4" name="Picture 3" descr="A red text on a black background&#10;&#10;AI-generated content may be incorrect.">
            <a:extLst>
              <a:ext uri="{FF2B5EF4-FFF2-40B4-BE49-F238E27FC236}">
                <a16:creationId xmlns:a16="http://schemas.microsoft.com/office/drawing/2014/main" id="{597531B5-ADBE-5B4B-1D40-78EC01ACC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Tree>
    <p:extLst>
      <p:ext uri="{BB962C8B-B14F-4D97-AF65-F5344CB8AC3E}">
        <p14:creationId xmlns:p14="http://schemas.microsoft.com/office/powerpoint/2010/main" val="57501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7195B-6032-E74C-A045-2B467807C127}"/>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22D61C94-C79C-B680-DBB0-EDAA1F1C93A9}"/>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653FDE1D-8FCA-62B6-1DE8-46C093AA6DCF}"/>
              </a:ext>
            </a:extLst>
          </p:cNvPr>
          <p:cNvSpPr/>
          <p:nvPr/>
        </p:nvSpPr>
        <p:spPr>
          <a:xfrm rot="5400000">
            <a:off x="3067473" y="4688204"/>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FECAE9E-2A2F-9354-7974-B87F50AD820D}"/>
              </a:ext>
            </a:extLst>
          </p:cNvPr>
          <p:cNvSpPr txBox="1"/>
          <p:nvPr/>
        </p:nvSpPr>
        <p:spPr>
          <a:xfrm>
            <a:off x="832947" y="2356849"/>
            <a:ext cx="6106511" cy="3939540"/>
          </a:xfrm>
          <a:prstGeom prst="rect">
            <a:avLst/>
          </a:prstGeom>
          <a:noFill/>
        </p:spPr>
        <p:txBody>
          <a:bodyPr wrap="square" lIns="91440" tIns="45720" rIns="91440" bIns="45720" rtlCol="0" anchor="t">
            <a:spAutoFit/>
          </a:bodyPr>
          <a:lstStyle/>
          <a:p>
            <a:pPr algn="ctr"/>
            <a:r>
              <a:rPr lang="en-US" sz="12500" b="1" dirty="0">
                <a:solidFill>
                  <a:srgbClr val="0D3649"/>
                </a:solidFill>
                <a:latin typeface="Aptos"/>
              </a:rPr>
              <a:t>No Cost Meals</a:t>
            </a:r>
          </a:p>
        </p:txBody>
      </p:sp>
      <p:pic>
        <p:nvPicPr>
          <p:cNvPr id="4" name="Picture 3" descr="A red text on a black background&#10;&#10;AI-generated content may be incorrect.">
            <a:extLst>
              <a:ext uri="{FF2B5EF4-FFF2-40B4-BE49-F238E27FC236}">
                <a16:creationId xmlns:a16="http://schemas.microsoft.com/office/drawing/2014/main" id="{F54C606C-8BC9-25CA-D8AF-4827C054D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Tree>
    <p:extLst>
      <p:ext uri="{BB962C8B-B14F-4D97-AF65-F5344CB8AC3E}">
        <p14:creationId xmlns:p14="http://schemas.microsoft.com/office/powerpoint/2010/main" val="87781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B30F8-B6A5-AFEF-16D1-6B99DD2361ED}"/>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70D16A0E-EA2E-A89C-66DF-026D07A577C9}"/>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C511B989-B13C-8BCF-62AF-CE745FD62046}"/>
              </a:ext>
            </a:extLst>
          </p:cNvPr>
          <p:cNvSpPr/>
          <p:nvPr/>
        </p:nvSpPr>
        <p:spPr>
          <a:xfrm rot="5400000">
            <a:off x="3067473" y="4605898"/>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F781B54-C043-4E10-BF43-B3FFD84EE5FF}"/>
              </a:ext>
            </a:extLst>
          </p:cNvPr>
          <p:cNvSpPr txBox="1"/>
          <p:nvPr/>
        </p:nvSpPr>
        <p:spPr>
          <a:xfrm>
            <a:off x="832947" y="2440669"/>
            <a:ext cx="6106511" cy="3631763"/>
          </a:xfrm>
          <a:prstGeom prst="rect">
            <a:avLst/>
          </a:prstGeom>
          <a:noFill/>
        </p:spPr>
        <p:txBody>
          <a:bodyPr wrap="square" lIns="91440" tIns="45720" rIns="91440" bIns="45720" rtlCol="0" anchor="t">
            <a:spAutoFit/>
          </a:bodyPr>
          <a:lstStyle/>
          <a:p>
            <a:pPr algn="ctr"/>
            <a:r>
              <a:rPr lang="en-US" sz="11500" b="1" dirty="0">
                <a:solidFill>
                  <a:srgbClr val="0D3649"/>
                </a:solidFill>
                <a:latin typeface="Aptos"/>
              </a:rPr>
              <a:t>Summer Meals</a:t>
            </a:r>
          </a:p>
        </p:txBody>
      </p:sp>
      <p:pic>
        <p:nvPicPr>
          <p:cNvPr id="4" name="Picture 3" descr="A red text on a black background&#10;&#10;AI-generated content may be incorrect.">
            <a:extLst>
              <a:ext uri="{FF2B5EF4-FFF2-40B4-BE49-F238E27FC236}">
                <a16:creationId xmlns:a16="http://schemas.microsoft.com/office/drawing/2014/main" id="{BC858C9D-4E7E-8247-3B5B-6163AC94D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Tree>
    <p:extLst>
      <p:ext uri="{BB962C8B-B14F-4D97-AF65-F5344CB8AC3E}">
        <p14:creationId xmlns:p14="http://schemas.microsoft.com/office/powerpoint/2010/main" val="423025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0E248-4EAA-D810-DF59-314322B63C7A}"/>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867FE529-987B-ED70-F37F-061480DEB316}"/>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C512FB86-6CA2-97CA-2018-3A216C17E958}"/>
              </a:ext>
            </a:extLst>
          </p:cNvPr>
          <p:cNvSpPr/>
          <p:nvPr/>
        </p:nvSpPr>
        <p:spPr>
          <a:xfrm rot="5400000">
            <a:off x="3067473" y="4785807"/>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4756D66-DFD1-C4B4-4EFD-27F8D3D3CECF}"/>
              </a:ext>
            </a:extLst>
          </p:cNvPr>
          <p:cNvSpPr txBox="1"/>
          <p:nvPr/>
        </p:nvSpPr>
        <p:spPr>
          <a:xfrm>
            <a:off x="832947" y="1927565"/>
            <a:ext cx="6106511" cy="4708981"/>
          </a:xfrm>
          <a:prstGeom prst="rect">
            <a:avLst/>
          </a:prstGeom>
          <a:noFill/>
        </p:spPr>
        <p:txBody>
          <a:bodyPr wrap="square" lIns="91440" tIns="45720" rIns="91440" bIns="45720" rtlCol="0" anchor="t">
            <a:spAutoFit/>
          </a:bodyPr>
          <a:lstStyle/>
          <a:p>
            <a:pPr algn="ctr"/>
            <a:r>
              <a:rPr lang="en-US" sz="15000" b="1" dirty="0">
                <a:solidFill>
                  <a:srgbClr val="0D3649"/>
                </a:solidFill>
                <a:latin typeface="Aptos"/>
              </a:rPr>
              <a:t>Lane Starts </a:t>
            </a:r>
          </a:p>
        </p:txBody>
      </p:sp>
      <p:pic>
        <p:nvPicPr>
          <p:cNvPr id="4" name="Picture 3" descr="A red text on a black background&#10;&#10;AI-generated content may be incorrect.">
            <a:extLst>
              <a:ext uri="{FF2B5EF4-FFF2-40B4-BE49-F238E27FC236}">
                <a16:creationId xmlns:a16="http://schemas.microsoft.com/office/drawing/2014/main" id="{621B915E-2977-0C75-FC3D-0C0425F2B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Tree>
    <p:extLst>
      <p:ext uri="{BB962C8B-B14F-4D97-AF65-F5344CB8AC3E}">
        <p14:creationId xmlns:p14="http://schemas.microsoft.com/office/powerpoint/2010/main" val="400606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0A11-9030-F1C7-EA08-4E266258188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008B32C4-99D6-38E3-5198-9743AFA756F6}"/>
              </a:ext>
            </a:extLst>
          </p:cNvPr>
          <p:cNvSpPr>
            <a:spLocks noGrp="1"/>
          </p:cNvSpPr>
          <p:nvPr>
            <p:ph type="dt" sz="half" idx="10"/>
          </p:nvPr>
        </p:nvSpPr>
        <p:spPr/>
        <p:txBody>
          <a:bodyPr/>
          <a:lstStyle/>
          <a:p>
            <a:fld id="{0CD786F2-82B0-44B0-A343-1498D603206B}" type="datetime1">
              <a:rPr lang="en-US" smtClean="0"/>
              <a:t>5/8/25</a:t>
            </a:fld>
            <a:endParaRPr lang="en-US"/>
          </a:p>
        </p:txBody>
      </p:sp>
      <p:graphicFrame>
        <p:nvGraphicFramePr>
          <p:cNvPr id="8" name="Table 7">
            <a:extLst>
              <a:ext uri="{FF2B5EF4-FFF2-40B4-BE49-F238E27FC236}">
                <a16:creationId xmlns:a16="http://schemas.microsoft.com/office/drawing/2014/main" id="{A8881415-4DAF-D11E-F036-93FA5F1709D0}"/>
              </a:ext>
            </a:extLst>
          </p:cNvPr>
          <p:cNvGraphicFramePr>
            <a:graphicFrameLocks noGrp="1"/>
          </p:cNvGraphicFramePr>
          <p:nvPr>
            <p:extLst>
              <p:ext uri="{D42A27DB-BD31-4B8C-83A1-F6EECF244321}">
                <p14:modId xmlns:p14="http://schemas.microsoft.com/office/powerpoint/2010/main" val="745997708"/>
              </p:ext>
            </p:extLst>
          </p:nvPr>
        </p:nvGraphicFramePr>
        <p:xfrm>
          <a:off x="832943" y="1991507"/>
          <a:ext cx="6106512" cy="5120640"/>
        </p:xfrm>
        <a:graphic>
          <a:graphicData uri="http://schemas.openxmlformats.org/drawingml/2006/table">
            <a:tbl>
              <a:tblPr firstRow="1" bandRow="1">
                <a:tableStyleId>{BC89EF96-8CEA-46FF-86C4-4CE0E7609802}</a:tableStyleId>
              </a:tblPr>
              <a:tblGrid>
                <a:gridCol w="1311167">
                  <a:extLst>
                    <a:ext uri="{9D8B030D-6E8A-4147-A177-3AD203B41FA5}">
                      <a16:colId xmlns:a16="http://schemas.microsoft.com/office/drawing/2014/main" val="416088175"/>
                    </a:ext>
                  </a:extLst>
                </a:gridCol>
                <a:gridCol w="4795345">
                  <a:extLst>
                    <a:ext uri="{9D8B030D-6E8A-4147-A177-3AD203B41FA5}">
                      <a16:colId xmlns:a16="http://schemas.microsoft.com/office/drawing/2014/main" val="2432028253"/>
                    </a:ext>
                  </a:extLst>
                </a:gridCol>
              </a:tblGrid>
              <a:tr h="457200">
                <a:tc>
                  <a:txBody>
                    <a:bodyPr/>
                    <a:lstStyle/>
                    <a:p>
                      <a:endParaRPr lang="en-US" sz="1800"/>
                    </a:p>
                  </a:txBody>
                  <a:tcPr/>
                </a:tc>
                <a:tc>
                  <a:txBody>
                    <a:bodyPr/>
                    <a:lstStyle/>
                    <a:p>
                      <a:pPr algn="l"/>
                      <a:r>
                        <a:rPr lang="en-US" sz="2400"/>
                        <a:t>Sunday, June 1, 2025</a:t>
                      </a:r>
                    </a:p>
                  </a:txBody>
                  <a:tcPr/>
                </a:tc>
                <a:extLst>
                  <a:ext uri="{0D108BD9-81ED-4DB2-BD59-A6C34878D82A}">
                    <a16:rowId xmlns:a16="http://schemas.microsoft.com/office/drawing/2014/main" val="1223606490"/>
                  </a:ext>
                </a:extLst>
              </a:tr>
              <a:tr h="1463040">
                <a:tc>
                  <a:txBody>
                    <a:bodyPr/>
                    <a:lstStyle/>
                    <a:p>
                      <a:r>
                        <a:rPr lang="en-US" sz="1800" b="1" dirty="0"/>
                        <a:t>Breakfast</a:t>
                      </a:r>
                    </a:p>
                    <a:p>
                      <a:r>
                        <a:rPr lang="en-US" sz="1800" dirty="0"/>
                        <a:t>Time</a:t>
                      </a:r>
                    </a:p>
                  </a:txBody>
                  <a:tcPr/>
                </a:tc>
                <a:tc>
                  <a:txBody>
                    <a:bodyPr/>
                    <a:lstStyle/>
                    <a:p>
                      <a:r>
                        <a:rPr lang="en-US" sz="1800" dirty="0"/>
                        <a:t>List Menu Items </a:t>
                      </a:r>
                    </a:p>
                  </a:txBody>
                  <a:tcPr/>
                </a:tc>
                <a:extLst>
                  <a:ext uri="{0D108BD9-81ED-4DB2-BD59-A6C34878D82A}">
                    <a16:rowId xmlns:a16="http://schemas.microsoft.com/office/drawing/2014/main" val="396014591"/>
                  </a:ext>
                </a:extLst>
              </a:tr>
              <a:tr h="1463040">
                <a:tc>
                  <a:txBody>
                    <a:bodyPr/>
                    <a:lstStyle/>
                    <a:p>
                      <a:r>
                        <a:rPr lang="en-US" sz="1800" b="1" dirty="0"/>
                        <a:t>Snack</a:t>
                      </a:r>
                    </a:p>
                    <a:p>
                      <a:pPr marL="0" marR="0" lvl="0" indent="0" algn="l" defTabSz="914355" rtl="0" eaLnBrk="1" fontAlgn="auto" latinLnBrk="0" hangingPunct="1">
                        <a:lnSpc>
                          <a:spcPct val="100000"/>
                        </a:lnSpc>
                        <a:spcBef>
                          <a:spcPts val="0"/>
                        </a:spcBef>
                        <a:spcAft>
                          <a:spcPts val="0"/>
                        </a:spcAft>
                        <a:buClrTx/>
                        <a:buSzTx/>
                        <a:buFontTx/>
                        <a:buNone/>
                        <a:tabLst/>
                        <a:defRPr/>
                      </a:pPr>
                      <a:r>
                        <a:rPr lang="en-US" sz="1800" dirty="0"/>
                        <a:t>Time</a:t>
                      </a:r>
                    </a:p>
                    <a:p>
                      <a:endParaRPr lang="en-US" sz="1800" b="1" dirty="0"/>
                    </a:p>
                    <a:p>
                      <a:endParaRPr lang="en-US" sz="1800" dirty="0"/>
                    </a:p>
                  </a:txBody>
                  <a:tcPr/>
                </a:tc>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US" sz="1800" dirty="0"/>
                        <a:t>List Menu Items </a:t>
                      </a:r>
                    </a:p>
                    <a:p>
                      <a:endParaRPr lang="en-US" sz="1800" dirty="0"/>
                    </a:p>
                  </a:txBody>
                  <a:tcPr/>
                </a:tc>
                <a:extLst>
                  <a:ext uri="{0D108BD9-81ED-4DB2-BD59-A6C34878D82A}">
                    <a16:rowId xmlns:a16="http://schemas.microsoft.com/office/drawing/2014/main" val="1565718096"/>
                  </a:ext>
                </a:extLst>
              </a:tr>
              <a:tr h="1737360">
                <a:tc>
                  <a:txBody>
                    <a:bodyPr/>
                    <a:lstStyle/>
                    <a:p>
                      <a:r>
                        <a:rPr lang="en-US" sz="1800" b="1" dirty="0"/>
                        <a:t>Lunch</a:t>
                      </a:r>
                    </a:p>
                    <a:p>
                      <a:pPr marL="0" marR="0" lvl="0" indent="0" algn="l" defTabSz="914355" rtl="0" eaLnBrk="1" fontAlgn="auto" latinLnBrk="0" hangingPunct="1">
                        <a:lnSpc>
                          <a:spcPct val="100000"/>
                        </a:lnSpc>
                        <a:spcBef>
                          <a:spcPts val="0"/>
                        </a:spcBef>
                        <a:spcAft>
                          <a:spcPts val="0"/>
                        </a:spcAft>
                        <a:buClrTx/>
                        <a:buSzTx/>
                        <a:buFontTx/>
                        <a:buNone/>
                        <a:tabLst/>
                        <a:defRPr/>
                      </a:pPr>
                      <a:r>
                        <a:rPr lang="en-US" sz="1800" dirty="0"/>
                        <a:t>Time</a:t>
                      </a:r>
                    </a:p>
                    <a:p>
                      <a:endParaRPr lang="en-US" sz="1800" b="0" dirty="0"/>
                    </a:p>
                  </a:txBody>
                  <a:tcPr/>
                </a:tc>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US" sz="1800" dirty="0"/>
                        <a:t>List Menu Items </a:t>
                      </a:r>
                    </a:p>
                    <a:p>
                      <a:endParaRPr lang="en-US" sz="1800" dirty="0"/>
                    </a:p>
                  </a:txBody>
                  <a:tcPr/>
                </a:tc>
                <a:extLst>
                  <a:ext uri="{0D108BD9-81ED-4DB2-BD59-A6C34878D82A}">
                    <a16:rowId xmlns:a16="http://schemas.microsoft.com/office/drawing/2014/main" val="3485711351"/>
                  </a:ext>
                </a:extLst>
              </a:tr>
            </a:tbl>
          </a:graphicData>
        </a:graphic>
      </p:graphicFrame>
      <p:pic>
        <p:nvPicPr>
          <p:cNvPr id="9" name="Picture 8" descr="A red text on a black background&#10;&#10;AI-generated content may be incorrect.">
            <a:extLst>
              <a:ext uri="{FF2B5EF4-FFF2-40B4-BE49-F238E27FC236}">
                <a16:creationId xmlns:a16="http://schemas.microsoft.com/office/drawing/2014/main" id="{464BB8F6-E298-3D00-1DCC-DDB32C365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15" y="710502"/>
            <a:ext cx="1445785" cy="1174700"/>
          </a:xfrm>
          <a:prstGeom prst="rect">
            <a:avLst/>
          </a:prstGeom>
        </p:spPr>
      </p:pic>
      <p:sp>
        <p:nvSpPr>
          <p:cNvPr id="4" name="TextBox 3">
            <a:extLst>
              <a:ext uri="{FF2B5EF4-FFF2-40B4-BE49-F238E27FC236}">
                <a16:creationId xmlns:a16="http://schemas.microsoft.com/office/drawing/2014/main" id="{32C81AB0-3100-6E63-23DC-F3D98286EBA4}"/>
              </a:ext>
            </a:extLst>
          </p:cNvPr>
          <p:cNvSpPr txBox="1"/>
          <p:nvPr/>
        </p:nvSpPr>
        <p:spPr>
          <a:xfrm>
            <a:off x="2354317" y="866965"/>
            <a:ext cx="6106511" cy="861774"/>
          </a:xfrm>
          <a:prstGeom prst="rect">
            <a:avLst/>
          </a:prstGeom>
          <a:noFill/>
        </p:spPr>
        <p:txBody>
          <a:bodyPr wrap="square" lIns="91440" tIns="45720" rIns="91440" bIns="45720" rtlCol="0" anchor="t">
            <a:spAutoFit/>
          </a:bodyPr>
          <a:lstStyle/>
          <a:p>
            <a:r>
              <a:rPr lang="en-US" sz="3200" b="1" dirty="0">
                <a:solidFill>
                  <a:srgbClr val="0D3649"/>
                </a:solidFill>
                <a:latin typeface="Aptos"/>
              </a:rPr>
              <a:t>Daily Menu</a:t>
            </a:r>
          </a:p>
          <a:p>
            <a:r>
              <a:rPr lang="en-US" dirty="0">
                <a:solidFill>
                  <a:srgbClr val="0D3649"/>
                </a:solidFill>
              </a:rPr>
              <a:t>Location: 1234 Street Number</a:t>
            </a:r>
          </a:p>
        </p:txBody>
      </p:sp>
    </p:spTree>
    <p:extLst>
      <p:ext uri="{BB962C8B-B14F-4D97-AF65-F5344CB8AC3E}">
        <p14:creationId xmlns:p14="http://schemas.microsoft.com/office/powerpoint/2010/main" val="310948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14A041-3CA7-0A89-042C-8DB3E63C2D85}"/>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207FB573-69EE-4E5F-CEB8-E479B530F509}"/>
              </a:ext>
            </a:extLst>
          </p:cNvPr>
          <p:cNvSpPr txBox="1"/>
          <p:nvPr/>
        </p:nvSpPr>
        <p:spPr>
          <a:xfrm>
            <a:off x="2354317" y="124227"/>
            <a:ext cx="6106511" cy="1138773"/>
          </a:xfrm>
          <a:prstGeom prst="rect">
            <a:avLst/>
          </a:prstGeom>
          <a:noFill/>
        </p:spPr>
        <p:txBody>
          <a:bodyPr wrap="square" lIns="91440" tIns="45720" rIns="91440" bIns="45720" rtlCol="0" anchor="t">
            <a:spAutoFit/>
          </a:bodyPr>
          <a:lstStyle/>
          <a:p>
            <a:r>
              <a:rPr lang="en-US" sz="3200" b="1" dirty="0">
                <a:solidFill>
                  <a:srgbClr val="0D3649"/>
                </a:solidFill>
                <a:latin typeface="Aptos"/>
              </a:rPr>
              <a:t>Weekly Menu</a:t>
            </a:r>
          </a:p>
          <a:p>
            <a:r>
              <a:rPr lang="en-US" dirty="0">
                <a:solidFill>
                  <a:srgbClr val="0D3649"/>
                </a:solidFill>
              </a:rPr>
              <a:t>Location: 1234 Street Number</a:t>
            </a:r>
          </a:p>
          <a:p>
            <a:r>
              <a:rPr lang="en-US" dirty="0">
                <a:solidFill>
                  <a:srgbClr val="0D3649"/>
                </a:solidFill>
              </a:rPr>
              <a:t>Hours: 8am-4pm</a:t>
            </a:r>
          </a:p>
        </p:txBody>
      </p:sp>
      <p:graphicFrame>
        <p:nvGraphicFramePr>
          <p:cNvPr id="8" name="Table 7">
            <a:extLst>
              <a:ext uri="{FF2B5EF4-FFF2-40B4-BE49-F238E27FC236}">
                <a16:creationId xmlns:a16="http://schemas.microsoft.com/office/drawing/2014/main" id="{586A717D-1F78-4301-1801-0E40A21763B2}"/>
              </a:ext>
            </a:extLst>
          </p:cNvPr>
          <p:cNvGraphicFramePr>
            <a:graphicFrameLocks noGrp="1"/>
          </p:cNvGraphicFramePr>
          <p:nvPr>
            <p:extLst>
              <p:ext uri="{D42A27DB-BD31-4B8C-83A1-F6EECF244321}">
                <p14:modId xmlns:p14="http://schemas.microsoft.com/office/powerpoint/2010/main" val="1459487154"/>
              </p:ext>
            </p:extLst>
          </p:nvPr>
        </p:nvGraphicFramePr>
        <p:xfrm>
          <a:off x="832944" y="1261244"/>
          <a:ext cx="6106512" cy="6863253"/>
        </p:xfrm>
        <a:graphic>
          <a:graphicData uri="http://schemas.openxmlformats.org/drawingml/2006/table">
            <a:tbl>
              <a:tblPr firstRow="1" bandRow="1">
                <a:tableStyleId>{BC89EF96-8CEA-46FF-86C4-4CE0E7609802}</a:tableStyleId>
              </a:tblPr>
              <a:tblGrid>
                <a:gridCol w="1526628">
                  <a:extLst>
                    <a:ext uri="{9D8B030D-6E8A-4147-A177-3AD203B41FA5}">
                      <a16:colId xmlns:a16="http://schemas.microsoft.com/office/drawing/2014/main" val="416088175"/>
                    </a:ext>
                  </a:extLst>
                </a:gridCol>
                <a:gridCol w="1526628">
                  <a:extLst>
                    <a:ext uri="{9D8B030D-6E8A-4147-A177-3AD203B41FA5}">
                      <a16:colId xmlns:a16="http://schemas.microsoft.com/office/drawing/2014/main" val="2432028253"/>
                    </a:ext>
                  </a:extLst>
                </a:gridCol>
                <a:gridCol w="1526628">
                  <a:extLst>
                    <a:ext uri="{9D8B030D-6E8A-4147-A177-3AD203B41FA5}">
                      <a16:colId xmlns:a16="http://schemas.microsoft.com/office/drawing/2014/main" val="3494548079"/>
                    </a:ext>
                  </a:extLst>
                </a:gridCol>
                <a:gridCol w="1526628">
                  <a:extLst>
                    <a:ext uri="{9D8B030D-6E8A-4147-A177-3AD203B41FA5}">
                      <a16:colId xmlns:a16="http://schemas.microsoft.com/office/drawing/2014/main" val="1590907970"/>
                    </a:ext>
                  </a:extLst>
                </a:gridCol>
              </a:tblGrid>
              <a:tr h="407314">
                <a:tc>
                  <a:txBody>
                    <a:bodyPr/>
                    <a:lstStyle/>
                    <a:p>
                      <a:endParaRPr lang="en-US" sz="1800"/>
                    </a:p>
                  </a:txBody>
                  <a:tcPr/>
                </a:tc>
                <a:tc>
                  <a:txBody>
                    <a:bodyPr/>
                    <a:lstStyle/>
                    <a:p>
                      <a:pPr algn="ctr"/>
                      <a:r>
                        <a:rPr lang="en-US" sz="1800"/>
                        <a:t>Breakfast</a:t>
                      </a:r>
                    </a:p>
                  </a:txBody>
                  <a:tcPr/>
                </a:tc>
                <a:tc>
                  <a:txBody>
                    <a:bodyPr/>
                    <a:lstStyle/>
                    <a:p>
                      <a:pPr algn="ctr"/>
                      <a:r>
                        <a:rPr lang="en-US" sz="1800"/>
                        <a:t>Snack</a:t>
                      </a:r>
                    </a:p>
                  </a:txBody>
                  <a:tcPr/>
                </a:tc>
                <a:tc>
                  <a:txBody>
                    <a:bodyPr/>
                    <a:lstStyle/>
                    <a:p>
                      <a:pPr algn="ctr"/>
                      <a:r>
                        <a:rPr lang="en-US" sz="1800"/>
                        <a:t>Lunch</a:t>
                      </a:r>
                    </a:p>
                  </a:txBody>
                  <a:tcPr/>
                </a:tc>
                <a:extLst>
                  <a:ext uri="{0D108BD9-81ED-4DB2-BD59-A6C34878D82A}">
                    <a16:rowId xmlns:a16="http://schemas.microsoft.com/office/drawing/2014/main" val="1223606490"/>
                  </a:ext>
                </a:extLst>
              </a:tr>
              <a:tr h="922277">
                <a:tc>
                  <a:txBody>
                    <a:bodyPr/>
                    <a:lstStyle/>
                    <a:p>
                      <a:r>
                        <a:rPr lang="en-US" sz="1800"/>
                        <a:t>Monday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396014591"/>
                  </a:ext>
                </a:extLst>
              </a:tr>
              <a:tr h="922277">
                <a:tc>
                  <a:txBody>
                    <a:bodyPr/>
                    <a:lstStyle/>
                    <a:p>
                      <a:r>
                        <a:rPr lang="en-US" sz="1800"/>
                        <a:t>Tuesday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4159252606"/>
                  </a:ext>
                </a:extLst>
              </a:tr>
              <a:tr h="922277">
                <a:tc>
                  <a:txBody>
                    <a:bodyPr/>
                    <a:lstStyle/>
                    <a:p>
                      <a:r>
                        <a:rPr lang="en-US" sz="1800"/>
                        <a:t>Wednesday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1535187690"/>
                  </a:ext>
                </a:extLst>
              </a:tr>
              <a:tr h="922277">
                <a:tc>
                  <a:txBody>
                    <a:bodyPr/>
                    <a:lstStyle/>
                    <a:p>
                      <a:r>
                        <a:rPr lang="en-US" sz="1800"/>
                        <a:t>Thursday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246501754"/>
                  </a:ext>
                </a:extLst>
              </a:tr>
              <a:tr h="922277">
                <a:tc>
                  <a:txBody>
                    <a:bodyPr/>
                    <a:lstStyle/>
                    <a:p>
                      <a:r>
                        <a:rPr lang="en-US" sz="1800"/>
                        <a:t>Friday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2837960736"/>
                  </a:ext>
                </a:extLst>
              </a:tr>
              <a:tr h="922277">
                <a:tc>
                  <a:txBody>
                    <a:bodyPr/>
                    <a:lstStyle/>
                    <a:p>
                      <a:r>
                        <a:rPr lang="en-US" sz="1800"/>
                        <a:t>Saturday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1881682852"/>
                  </a:ext>
                </a:extLst>
              </a:tr>
              <a:tr h="922277">
                <a:tc>
                  <a:txBody>
                    <a:bodyPr/>
                    <a:lstStyle/>
                    <a:p>
                      <a:r>
                        <a:rPr lang="en-US" sz="1800"/>
                        <a:t>Sunday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431762647"/>
                  </a:ext>
                </a:extLst>
              </a:tr>
            </a:tbl>
          </a:graphicData>
        </a:graphic>
      </p:graphicFrame>
      <p:pic>
        <p:nvPicPr>
          <p:cNvPr id="9" name="Picture 8" descr="A red text on a black background&#10;&#10;AI-generated content may be incorrect.">
            <a:extLst>
              <a:ext uri="{FF2B5EF4-FFF2-40B4-BE49-F238E27FC236}">
                <a16:creationId xmlns:a16="http://schemas.microsoft.com/office/drawing/2014/main" id="{E01B9749-7FC3-94B3-5620-AC0AC4E33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15" y="69481"/>
            <a:ext cx="1556902" cy="1264983"/>
          </a:xfrm>
          <a:prstGeom prst="rect">
            <a:avLst/>
          </a:prstGeom>
        </p:spPr>
      </p:pic>
    </p:spTree>
    <p:extLst>
      <p:ext uri="{BB962C8B-B14F-4D97-AF65-F5344CB8AC3E}">
        <p14:creationId xmlns:p14="http://schemas.microsoft.com/office/powerpoint/2010/main" val="1787051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623BE-5D3A-EA1F-C2F6-0F3A5B09356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EB003B09-428F-6CE9-79ED-245A7AB30A88}"/>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93D32916-B742-894B-2714-B6B81FB953F8}"/>
              </a:ext>
            </a:extLst>
          </p:cNvPr>
          <p:cNvSpPr txBox="1"/>
          <p:nvPr/>
        </p:nvSpPr>
        <p:spPr>
          <a:xfrm>
            <a:off x="2048817" y="233450"/>
            <a:ext cx="6106511" cy="954107"/>
          </a:xfrm>
          <a:prstGeom prst="rect">
            <a:avLst/>
          </a:prstGeom>
          <a:noFill/>
        </p:spPr>
        <p:txBody>
          <a:bodyPr wrap="square" lIns="91440" tIns="45720" rIns="91440" bIns="45720" rtlCol="0" anchor="t">
            <a:spAutoFit/>
          </a:bodyPr>
          <a:lstStyle/>
          <a:p>
            <a:r>
              <a:rPr lang="en-US" sz="3200" b="1" dirty="0">
                <a:solidFill>
                  <a:srgbClr val="0D3649"/>
                </a:solidFill>
                <a:latin typeface="Aptos"/>
              </a:rPr>
              <a:t>Weekly Menu</a:t>
            </a:r>
          </a:p>
          <a:p>
            <a:r>
              <a:rPr lang="en-US" sz="2400" dirty="0">
                <a:solidFill>
                  <a:srgbClr val="0D3649"/>
                </a:solidFill>
              </a:rPr>
              <a:t>Location: 1234 Street Number</a:t>
            </a:r>
          </a:p>
        </p:txBody>
      </p:sp>
      <p:graphicFrame>
        <p:nvGraphicFramePr>
          <p:cNvPr id="8" name="Table 7">
            <a:extLst>
              <a:ext uri="{FF2B5EF4-FFF2-40B4-BE49-F238E27FC236}">
                <a16:creationId xmlns:a16="http://schemas.microsoft.com/office/drawing/2014/main" id="{71459839-34FF-D91D-205C-E1A57F0D8CE3}"/>
              </a:ext>
            </a:extLst>
          </p:cNvPr>
          <p:cNvGraphicFramePr>
            <a:graphicFrameLocks noGrp="1"/>
          </p:cNvGraphicFramePr>
          <p:nvPr>
            <p:extLst>
              <p:ext uri="{D42A27DB-BD31-4B8C-83A1-F6EECF244321}">
                <p14:modId xmlns:p14="http://schemas.microsoft.com/office/powerpoint/2010/main" val="1067917922"/>
              </p:ext>
            </p:extLst>
          </p:nvPr>
        </p:nvGraphicFramePr>
        <p:xfrm>
          <a:off x="666092" y="1534512"/>
          <a:ext cx="6440216" cy="6579475"/>
        </p:xfrm>
        <a:graphic>
          <a:graphicData uri="http://schemas.openxmlformats.org/drawingml/2006/table">
            <a:tbl>
              <a:tblPr bandRow="1">
                <a:tableStyleId>{BC89EF96-8CEA-46FF-86C4-4CE0E7609802}</a:tableStyleId>
              </a:tblPr>
              <a:tblGrid>
                <a:gridCol w="1362405">
                  <a:extLst>
                    <a:ext uri="{9D8B030D-6E8A-4147-A177-3AD203B41FA5}">
                      <a16:colId xmlns:a16="http://schemas.microsoft.com/office/drawing/2014/main" val="416088175"/>
                    </a:ext>
                  </a:extLst>
                </a:gridCol>
                <a:gridCol w="5077811">
                  <a:extLst>
                    <a:ext uri="{9D8B030D-6E8A-4147-A177-3AD203B41FA5}">
                      <a16:colId xmlns:a16="http://schemas.microsoft.com/office/drawing/2014/main" val="1590907970"/>
                    </a:ext>
                  </a:extLst>
                </a:gridCol>
              </a:tblGrid>
              <a:tr h="939925">
                <a:tc>
                  <a:txBody>
                    <a:bodyPr/>
                    <a:lstStyle/>
                    <a:p>
                      <a:r>
                        <a:rPr lang="en-US" sz="1800" b="0"/>
                        <a:t>Monday</a:t>
                      </a:r>
                    </a:p>
                  </a:txBody>
                  <a:tcPr/>
                </a:tc>
                <a:tc>
                  <a:txBody>
                    <a:bodyPr/>
                    <a:lstStyle/>
                    <a:p>
                      <a:endParaRPr lang="en-US" sz="1800"/>
                    </a:p>
                  </a:txBody>
                  <a:tcPr/>
                </a:tc>
                <a:extLst>
                  <a:ext uri="{0D108BD9-81ED-4DB2-BD59-A6C34878D82A}">
                    <a16:rowId xmlns:a16="http://schemas.microsoft.com/office/drawing/2014/main" val="396014591"/>
                  </a:ext>
                </a:extLst>
              </a:tr>
              <a:tr h="939925">
                <a:tc>
                  <a:txBody>
                    <a:bodyPr/>
                    <a:lstStyle/>
                    <a:p>
                      <a:r>
                        <a:rPr lang="en-US" sz="1800"/>
                        <a:t>Tuesday</a:t>
                      </a:r>
                    </a:p>
                  </a:txBody>
                  <a:tcPr/>
                </a:tc>
                <a:tc>
                  <a:txBody>
                    <a:bodyPr/>
                    <a:lstStyle/>
                    <a:p>
                      <a:endParaRPr lang="en-US" sz="1800"/>
                    </a:p>
                  </a:txBody>
                  <a:tcPr/>
                </a:tc>
                <a:extLst>
                  <a:ext uri="{0D108BD9-81ED-4DB2-BD59-A6C34878D82A}">
                    <a16:rowId xmlns:a16="http://schemas.microsoft.com/office/drawing/2014/main" val="4159252606"/>
                  </a:ext>
                </a:extLst>
              </a:tr>
              <a:tr h="939925">
                <a:tc>
                  <a:txBody>
                    <a:bodyPr/>
                    <a:lstStyle/>
                    <a:p>
                      <a:r>
                        <a:rPr lang="en-US" sz="1800"/>
                        <a:t>Wednesday</a:t>
                      </a:r>
                    </a:p>
                  </a:txBody>
                  <a:tcPr/>
                </a:tc>
                <a:tc>
                  <a:txBody>
                    <a:bodyPr/>
                    <a:lstStyle/>
                    <a:p>
                      <a:endParaRPr lang="en-US" sz="1800"/>
                    </a:p>
                  </a:txBody>
                  <a:tcPr/>
                </a:tc>
                <a:extLst>
                  <a:ext uri="{0D108BD9-81ED-4DB2-BD59-A6C34878D82A}">
                    <a16:rowId xmlns:a16="http://schemas.microsoft.com/office/drawing/2014/main" val="1535187690"/>
                  </a:ext>
                </a:extLst>
              </a:tr>
              <a:tr h="939925">
                <a:tc>
                  <a:txBody>
                    <a:bodyPr/>
                    <a:lstStyle/>
                    <a:p>
                      <a:r>
                        <a:rPr lang="en-US" sz="1800"/>
                        <a:t>Thursday</a:t>
                      </a:r>
                    </a:p>
                  </a:txBody>
                  <a:tcPr/>
                </a:tc>
                <a:tc>
                  <a:txBody>
                    <a:bodyPr/>
                    <a:lstStyle/>
                    <a:p>
                      <a:endParaRPr lang="en-US" sz="1800"/>
                    </a:p>
                  </a:txBody>
                  <a:tcPr/>
                </a:tc>
                <a:extLst>
                  <a:ext uri="{0D108BD9-81ED-4DB2-BD59-A6C34878D82A}">
                    <a16:rowId xmlns:a16="http://schemas.microsoft.com/office/drawing/2014/main" val="246501754"/>
                  </a:ext>
                </a:extLst>
              </a:tr>
              <a:tr h="939925">
                <a:tc>
                  <a:txBody>
                    <a:bodyPr/>
                    <a:lstStyle/>
                    <a:p>
                      <a:r>
                        <a:rPr lang="en-US" sz="1800"/>
                        <a:t>Friday</a:t>
                      </a:r>
                    </a:p>
                  </a:txBody>
                  <a:tcPr/>
                </a:tc>
                <a:tc>
                  <a:txBody>
                    <a:bodyPr/>
                    <a:lstStyle/>
                    <a:p>
                      <a:endParaRPr lang="en-US" sz="1800"/>
                    </a:p>
                  </a:txBody>
                  <a:tcPr/>
                </a:tc>
                <a:extLst>
                  <a:ext uri="{0D108BD9-81ED-4DB2-BD59-A6C34878D82A}">
                    <a16:rowId xmlns:a16="http://schemas.microsoft.com/office/drawing/2014/main" val="2837960736"/>
                  </a:ext>
                </a:extLst>
              </a:tr>
              <a:tr h="939925">
                <a:tc>
                  <a:txBody>
                    <a:bodyPr/>
                    <a:lstStyle/>
                    <a:p>
                      <a:r>
                        <a:rPr lang="en-US" sz="1800"/>
                        <a:t>Saturday</a:t>
                      </a:r>
                    </a:p>
                  </a:txBody>
                  <a:tcPr/>
                </a:tc>
                <a:tc>
                  <a:txBody>
                    <a:bodyPr/>
                    <a:lstStyle/>
                    <a:p>
                      <a:endParaRPr lang="en-US" sz="1800"/>
                    </a:p>
                  </a:txBody>
                  <a:tcPr/>
                </a:tc>
                <a:extLst>
                  <a:ext uri="{0D108BD9-81ED-4DB2-BD59-A6C34878D82A}">
                    <a16:rowId xmlns:a16="http://schemas.microsoft.com/office/drawing/2014/main" val="1881682852"/>
                  </a:ext>
                </a:extLst>
              </a:tr>
              <a:tr h="939925">
                <a:tc>
                  <a:txBody>
                    <a:bodyPr/>
                    <a:lstStyle/>
                    <a:p>
                      <a:r>
                        <a:rPr lang="en-US" sz="1800"/>
                        <a:t>Sunday</a:t>
                      </a:r>
                    </a:p>
                  </a:txBody>
                  <a:tcPr/>
                </a:tc>
                <a:tc>
                  <a:txBody>
                    <a:bodyPr/>
                    <a:lstStyle/>
                    <a:p>
                      <a:endParaRPr lang="en-US" sz="1800"/>
                    </a:p>
                  </a:txBody>
                  <a:tcPr/>
                </a:tc>
                <a:extLst>
                  <a:ext uri="{0D108BD9-81ED-4DB2-BD59-A6C34878D82A}">
                    <a16:rowId xmlns:a16="http://schemas.microsoft.com/office/drawing/2014/main" val="431762647"/>
                  </a:ext>
                </a:extLst>
              </a:tr>
            </a:tbl>
          </a:graphicData>
        </a:graphic>
      </p:graphicFrame>
      <p:pic>
        <p:nvPicPr>
          <p:cNvPr id="9" name="Picture 8" descr="A red text on a black background&#10;&#10;AI-generated content may be incorrect.">
            <a:extLst>
              <a:ext uri="{FF2B5EF4-FFF2-40B4-BE49-F238E27FC236}">
                <a16:creationId xmlns:a16="http://schemas.microsoft.com/office/drawing/2014/main" id="{9015928D-FF44-4210-2213-F18633754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32" y="159764"/>
            <a:ext cx="1445785" cy="1174700"/>
          </a:xfrm>
          <a:prstGeom prst="rect">
            <a:avLst/>
          </a:prstGeom>
        </p:spPr>
      </p:pic>
    </p:spTree>
    <p:extLst>
      <p:ext uri="{BB962C8B-B14F-4D97-AF65-F5344CB8AC3E}">
        <p14:creationId xmlns:p14="http://schemas.microsoft.com/office/powerpoint/2010/main" val="329287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1CB7-56A8-8AAA-6F42-FC8F1B94F2E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0670CA3-709E-8D1B-1E8D-636E6DC0BDBD}"/>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321D0A8B-ECAB-28C4-DDAD-19BABBCF3CB6}"/>
              </a:ext>
            </a:extLst>
          </p:cNvPr>
          <p:cNvSpPr txBox="1"/>
          <p:nvPr/>
        </p:nvSpPr>
        <p:spPr>
          <a:xfrm>
            <a:off x="2249214" y="88922"/>
            <a:ext cx="5523186" cy="1323439"/>
          </a:xfrm>
          <a:prstGeom prst="rect">
            <a:avLst/>
          </a:prstGeom>
          <a:noFill/>
        </p:spPr>
        <p:txBody>
          <a:bodyPr wrap="square" lIns="91440" tIns="45720" rIns="91440" bIns="45720" rtlCol="0" anchor="t">
            <a:spAutoFit/>
          </a:bodyPr>
          <a:lstStyle/>
          <a:p>
            <a:r>
              <a:rPr lang="en-US" sz="3200" b="1" dirty="0">
                <a:solidFill>
                  <a:srgbClr val="0D3649"/>
                </a:solidFill>
                <a:latin typeface="Aptos"/>
              </a:rPr>
              <a:t>June 2025 Menu</a:t>
            </a:r>
          </a:p>
          <a:p>
            <a:r>
              <a:rPr lang="en-US" sz="2400" dirty="0">
                <a:solidFill>
                  <a:srgbClr val="0D3649"/>
                </a:solidFill>
              </a:rPr>
              <a:t>Location: 1234 Street Number</a:t>
            </a:r>
          </a:p>
          <a:p>
            <a:r>
              <a:rPr lang="en-US" sz="2400" dirty="0">
                <a:solidFill>
                  <a:srgbClr val="0D3649"/>
                </a:solidFill>
              </a:rPr>
              <a:t>Hours: 8am-4pm</a:t>
            </a:r>
          </a:p>
        </p:txBody>
      </p:sp>
      <p:pic>
        <p:nvPicPr>
          <p:cNvPr id="9" name="Picture 8" descr="A red text on a black background&#10;&#10;AI-generated content may be incorrect.">
            <a:extLst>
              <a:ext uri="{FF2B5EF4-FFF2-40B4-BE49-F238E27FC236}">
                <a16:creationId xmlns:a16="http://schemas.microsoft.com/office/drawing/2014/main" id="{0D59084C-3AAD-5742-9204-D3DCF3CA5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32" y="159764"/>
            <a:ext cx="1445785" cy="1174700"/>
          </a:xfrm>
          <a:prstGeom prst="rect">
            <a:avLst/>
          </a:prstGeom>
        </p:spPr>
      </p:pic>
      <p:graphicFrame>
        <p:nvGraphicFramePr>
          <p:cNvPr id="4" name="Table 3">
            <a:extLst>
              <a:ext uri="{FF2B5EF4-FFF2-40B4-BE49-F238E27FC236}">
                <a16:creationId xmlns:a16="http://schemas.microsoft.com/office/drawing/2014/main" id="{519F5410-9BD7-C329-BE0A-AE899DC0E96A}"/>
              </a:ext>
            </a:extLst>
          </p:cNvPr>
          <p:cNvGraphicFramePr>
            <a:graphicFrameLocks noGrp="1"/>
          </p:cNvGraphicFramePr>
          <p:nvPr>
            <p:extLst>
              <p:ext uri="{D42A27DB-BD31-4B8C-83A1-F6EECF244321}">
                <p14:modId xmlns:p14="http://schemas.microsoft.com/office/powerpoint/2010/main" val="602471799"/>
              </p:ext>
            </p:extLst>
          </p:nvPr>
        </p:nvGraphicFramePr>
        <p:xfrm>
          <a:off x="370492" y="1686910"/>
          <a:ext cx="7133896" cy="6321973"/>
        </p:xfrm>
        <a:graphic>
          <a:graphicData uri="http://schemas.openxmlformats.org/drawingml/2006/table">
            <a:tbl>
              <a:tblPr firstRow="1" bandRow="1">
                <a:tableStyleId>{ED083AE6-46FA-4A59-8FB0-9F97EB10719F}</a:tableStyleId>
              </a:tblPr>
              <a:tblGrid>
                <a:gridCol w="1019128">
                  <a:extLst>
                    <a:ext uri="{9D8B030D-6E8A-4147-A177-3AD203B41FA5}">
                      <a16:colId xmlns:a16="http://schemas.microsoft.com/office/drawing/2014/main" val="2421923569"/>
                    </a:ext>
                  </a:extLst>
                </a:gridCol>
                <a:gridCol w="1019128">
                  <a:extLst>
                    <a:ext uri="{9D8B030D-6E8A-4147-A177-3AD203B41FA5}">
                      <a16:colId xmlns:a16="http://schemas.microsoft.com/office/drawing/2014/main" val="3596648893"/>
                    </a:ext>
                  </a:extLst>
                </a:gridCol>
                <a:gridCol w="1019128">
                  <a:extLst>
                    <a:ext uri="{9D8B030D-6E8A-4147-A177-3AD203B41FA5}">
                      <a16:colId xmlns:a16="http://schemas.microsoft.com/office/drawing/2014/main" val="3232909726"/>
                    </a:ext>
                  </a:extLst>
                </a:gridCol>
                <a:gridCol w="1019128">
                  <a:extLst>
                    <a:ext uri="{9D8B030D-6E8A-4147-A177-3AD203B41FA5}">
                      <a16:colId xmlns:a16="http://schemas.microsoft.com/office/drawing/2014/main" val="1275252454"/>
                    </a:ext>
                  </a:extLst>
                </a:gridCol>
                <a:gridCol w="1019128">
                  <a:extLst>
                    <a:ext uri="{9D8B030D-6E8A-4147-A177-3AD203B41FA5}">
                      <a16:colId xmlns:a16="http://schemas.microsoft.com/office/drawing/2014/main" val="1116320704"/>
                    </a:ext>
                  </a:extLst>
                </a:gridCol>
                <a:gridCol w="1019128">
                  <a:extLst>
                    <a:ext uri="{9D8B030D-6E8A-4147-A177-3AD203B41FA5}">
                      <a16:colId xmlns:a16="http://schemas.microsoft.com/office/drawing/2014/main" val="3318599478"/>
                    </a:ext>
                  </a:extLst>
                </a:gridCol>
                <a:gridCol w="1019128">
                  <a:extLst>
                    <a:ext uri="{9D8B030D-6E8A-4147-A177-3AD203B41FA5}">
                      <a16:colId xmlns:a16="http://schemas.microsoft.com/office/drawing/2014/main" val="3152694027"/>
                    </a:ext>
                  </a:extLst>
                </a:gridCol>
              </a:tblGrid>
              <a:tr h="402308">
                <a:tc>
                  <a:txBody>
                    <a:bodyPr/>
                    <a:lstStyle/>
                    <a:p>
                      <a:pPr algn="ctr"/>
                      <a:r>
                        <a:rPr lang="en-US" sz="1800" b="1"/>
                        <a:t>Sun</a:t>
                      </a:r>
                    </a:p>
                  </a:txBody>
                  <a:tcPr/>
                </a:tc>
                <a:tc>
                  <a:txBody>
                    <a:bodyPr/>
                    <a:lstStyle/>
                    <a:p>
                      <a:pPr algn="ctr"/>
                      <a:r>
                        <a:rPr lang="en-US" sz="1800" b="1"/>
                        <a:t>Mon</a:t>
                      </a:r>
                    </a:p>
                  </a:txBody>
                  <a:tcPr/>
                </a:tc>
                <a:tc>
                  <a:txBody>
                    <a:bodyPr/>
                    <a:lstStyle/>
                    <a:p>
                      <a:pPr algn="ctr"/>
                      <a:r>
                        <a:rPr lang="en-US" sz="1800" b="1"/>
                        <a:t>Tue</a:t>
                      </a:r>
                    </a:p>
                  </a:txBody>
                  <a:tcPr/>
                </a:tc>
                <a:tc>
                  <a:txBody>
                    <a:bodyPr/>
                    <a:lstStyle/>
                    <a:p>
                      <a:pPr algn="ctr"/>
                      <a:r>
                        <a:rPr lang="en-US" sz="1800" b="1"/>
                        <a:t>Wed</a:t>
                      </a:r>
                    </a:p>
                  </a:txBody>
                  <a:tcPr/>
                </a:tc>
                <a:tc>
                  <a:txBody>
                    <a:bodyPr/>
                    <a:lstStyle/>
                    <a:p>
                      <a:pPr algn="ctr"/>
                      <a:r>
                        <a:rPr lang="en-US" sz="1800" b="1"/>
                        <a:t>Thu</a:t>
                      </a:r>
                    </a:p>
                  </a:txBody>
                  <a:tcPr/>
                </a:tc>
                <a:tc>
                  <a:txBody>
                    <a:bodyPr/>
                    <a:lstStyle/>
                    <a:p>
                      <a:pPr algn="ctr"/>
                      <a:r>
                        <a:rPr lang="en-US" sz="1800" b="1"/>
                        <a:t>Fri</a:t>
                      </a:r>
                    </a:p>
                  </a:txBody>
                  <a:tcPr/>
                </a:tc>
                <a:tc>
                  <a:txBody>
                    <a:bodyPr/>
                    <a:lstStyle/>
                    <a:p>
                      <a:pPr algn="ctr"/>
                      <a:r>
                        <a:rPr lang="en-US" sz="1800" b="1"/>
                        <a:t>Sat</a:t>
                      </a:r>
                    </a:p>
                  </a:txBody>
                  <a:tcPr/>
                </a:tc>
                <a:extLst>
                  <a:ext uri="{0D108BD9-81ED-4DB2-BD59-A6C34878D82A}">
                    <a16:rowId xmlns:a16="http://schemas.microsoft.com/office/drawing/2014/main" val="3260910747"/>
                  </a:ext>
                </a:extLst>
              </a:tr>
              <a:tr h="1183933">
                <a:tc>
                  <a:txBody>
                    <a:bodyPr/>
                    <a:lstStyle/>
                    <a:p>
                      <a:endParaRPr lang="en-US" sz="1600" dirty="0"/>
                    </a:p>
                  </a:txBody>
                  <a:tcPr/>
                </a:tc>
                <a:tc>
                  <a:txBody>
                    <a:bodyPr/>
                    <a:lstStyle/>
                    <a:p>
                      <a:r>
                        <a:rPr lang="en-US" sz="1600"/>
                        <a:t>2</a:t>
                      </a:r>
                    </a:p>
                  </a:txBody>
                  <a:tcPr/>
                </a:tc>
                <a:tc>
                  <a:txBody>
                    <a:bodyPr/>
                    <a:lstStyle/>
                    <a:p>
                      <a:r>
                        <a:rPr lang="en-US" sz="1600"/>
                        <a:t>3</a:t>
                      </a:r>
                    </a:p>
                  </a:txBody>
                  <a:tcPr/>
                </a:tc>
                <a:tc>
                  <a:txBody>
                    <a:bodyPr/>
                    <a:lstStyle/>
                    <a:p>
                      <a:r>
                        <a:rPr lang="en-US" sz="1600"/>
                        <a:t>4</a:t>
                      </a:r>
                    </a:p>
                  </a:txBody>
                  <a:tcPr/>
                </a:tc>
                <a:tc>
                  <a:txBody>
                    <a:bodyPr/>
                    <a:lstStyle/>
                    <a:p>
                      <a:r>
                        <a:rPr lang="en-US" sz="1600"/>
                        <a:t>5</a:t>
                      </a:r>
                    </a:p>
                  </a:txBody>
                  <a:tcPr/>
                </a:tc>
                <a:tc>
                  <a:txBody>
                    <a:bodyPr/>
                    <a:lstStyle/>
                    <a:p>
                      <a:r>
                        <a:rPr lang="en-US" sz="1600"/>
                        <a:t>6</a:t>
                      </a:r>
                    </a:p>
                  </a:txBody>
                  <a:tcPr/>
                </a:tc>
                <a:tc>
                  <a:txBody>
                    <a:bodyPr/>
                    <a:lstStyle/>
                    <a:p>
                      <a:r>
                        <a:rPr lang="en-US" sz="1600"/>
                        <a:t>7</a:t>
                      </a:r>
                    </a:p>
                  </a:txBody>
                  <a:tcPr/>
                </a:tc>
                <a:extLst>
                  <a:ext uri="{0D108BD9-81ED-4DB2-BD59-A6C34878D82A}">
                    <a16:rowId xmlns:a16="http://schemas.microsoft.com/office/drawing/2014/main" val="280313934"/>
                  </a:ext>
                </a:extLst>
              </a:tr>
              <a:tr h="1183933">
                <a:tc>
                  <a:txBody>
                    <a:bodyPr/>
                    <a:lstStyle/>
                    <a:p>
                      <a:r>
                        <a:rPr lang="en-US" sz="1600"/>
                        <a:t>8</a:t>
                      </a:r>
                    </a:p>
                  </a:txBody>
                  <a:tcPr/>
                </a:tc>
                <a:tc>
                  <a:txBody>
                    <a:bodyPr/>
                    <a:lstStyle/>
                    <a:p>
                      <a:r>
                        <a:rPr lang="en-US" sz="1600"/>
                        <a:t>9</a:t>
                      </a:r>
                    </a:p>
                  </a:txBody>
                  <a:tcPr/>
                </a:tc>
                <a:tc>
                  <a:txBody>
                    <a:bodyPr/>
                    <a:lstStyle/>
                    <a:p>
                      <a:r>
                        <a:rPr lang="en-US" sz="1600"/>
                        <a:t>10</a:t>
                      </a:r>
                    </a:p>
                  </a:txBody>
                  <a:tcPr/>
                </a:tc>
                <a:tc>
                  <a:txBody>
                    <a:bodyPr/>
                    <a:lstStyle/>
                    <a:p>
                      <a:r>
                        <a:rPr lang="en-US" sz="1600"/>
                        <a:t>11</a:t>
                      </a:r>
                    </a:p>
                  </a:txBody>
                  <a:tcPr/>
                </a:tc>
                <a:tc>
                  <a:txBody>
                    <a:bodyPr/>
                    <a:lstStyle/>
                    <a:p>
                      <a:r>
                        <a:rPr lang="en-US" sz="1600"/>
                        <a:t>12</a:t>
                      </a:r>
                    </a:p>
                  </a:txBody>
                  <a:tcPr/>
                </a:tc>
                <a:tc>
                  <a:txBody>
                    <a:bodyPr/>
                    <a:lstStyle/>
                    <a:p>
                      <a:r>
                        <a:rPr lang="en-US" sz="1600"/>
                        <a:t>13</a:t>
                      </a:r>
                    </a:p>
                  </a:txBody>
                  <a:tcPr/>
                </a:tc>
                <a:tc>
                  <a:txBody>
                    <a:bodyPr/>
                    <a:lstStyle/>
                    <a:p>
                      <a:r>
                        <a:rPr lang="en-US" sz="1600"/>
                        <a:t>14</a:t>
                      </a:r>
                    </a:p>
                  </a:txBody>
                  <a:tcPr/>
                </a:tc>
                <a:extLst>
                  <a:ext uri="{0D108BD9-81ED-4DB2-BD59-A6C34878D82A}">
                    <a16:rowId xmlns:a16="http://schemas.microsoft.com/office/drawing/2014/main" val="598612399"/>
                  </a:ext>
                </a:extLst>
              </a:tr>
              <a:tr h="1183933">
                <a:tc>
                  <a:txBody>
                    <a:bodyPr/>
                    <a:lstStyle/>
                    <a:p>
                      <a:r>
                        <a:rPr lang="en-US" sz="1600"/>
                        <a:t>15</a:t>
                      </a:r>
                    </a:p>
                  </a:txBody>
                  <a:tcPr/>
                </a:tc>
                <a:tc>
                  <a:txBody>
                    <a:bodyPr/>
                    <a:lstStyle/>
                    <a:p>
                      <a:r>
                        <a:rPr lang="en-US" sz="1600"/>
                        <a:t>16</a:t>
                      </a:r>
                    </a:p>
                  </a:txBody>
                  <a:tcPr/>
                </a:tc>
                <a:tc>
                  <a:txBody>
                    <a:bodyPr/>
                    <a:lstStyle/>
                    <a:p>
                      <a:r>
                        <a:rPr lang="en-US" sz="1600"/>
                        <a:t>17</a:t>
                      </a:r>
                    </a:p>
                  </a:txBody>
                  <a:tcPr/>
                </a:tc>
                <a:tc>
                  <a:txBody>
                    <a:bodyPr/>
                    <a:lstStyle/>
                    <a:p>
                      <a:r>
                        <a:rPr lang="en-US" sz="1600"/>
                        <a:t>18</a:t>
                      </a:r>
                    </a:p>
                  </a:txBody>
                  <a:tcPr/>
                </a:tc>
                <a:tc>
                  <a:txBody>
                    <a:bodyPr/>
                    <a:lstStyle/>
                    <a:p>
                      <a:r>
                        <a:rPr lang="en-US" sz="1600"/>
                        <a:t>19</a:t>
                      </a:r>
                    </a:p>
                  </a:txBody>
                  <a:tcPr/>
                </a:tc>
                <a:tc>
                  <a:txBody>
                    <a:bodyPr/>
                    <a:lstStyle/>
                    <a:p>
                      <a:r>
                        <a:rPr lang="en-US" sz="1600"/>
                        <a:t>20</a:t>
                      </a:r>
                    </a:p>
                  </a:txBody>
                  <a:tcPr/>
                </a:tc>
                <a:tc>
                  <a:txBody>
                    <a:bodyPr/>
                    <a:lstStyle/>
                    <a:p>
                      <a:r>
                        <a:rPr lang="en-US" sz="1600"/>
                        <a:t>21</a:t>
                      </a:r>
                    </a:p>
                  </a:txBody>
                  <a:tcPr/>
                </a:tc>
                <a:extLst>
                  <a:ext uri="{0D108BD9-81ED-4DB2-BD59-A6C34878D82A}">
                    <a16:rowId xmlns:a16="http://schemas.microsoft.com/office/drawing/2014/main" val="742731137"/>
                  </a:ext>
                </a:extLst>
              </a:tr>
              <a:tr h="1183933">
                <a:tc>
                  <a:txBody>
                    <a:bodyPr/>
                    <a:lstStyle/>
                    <a:p>
                      <a:r>
                        <a:rPr lang="en-US" sz="1600"/>
                        <a:t>22</a:t>
                      </a:r>
                    </a:p>
                  </a:txBody>
                  <a:tcPr/>
                </a:tc>
                <a:tc>
                  <a:txBody>
                    <a:bodyPr/>
                    <a:lstStyle/>
                    <a:p>
                      <a:r>
                        <a:rPr lang="en-US" sz="1600"/>
                        <a:t>23</a:t>
                      </a:r>
                    </a:p>
                  </a:txBody>
                  <a:tcPr/>
                </a:tc>
                <a:tc>
                  <a:txBody>
                    <a:bodyPr/>
                    <a:lstStyle/>
                    <a:p>
                      <a:r>
                        <a:rPr lang="en-US" sz="1600"/>
                        <a:t>24</a:t>
                      </a:r>
                    </a:p>
                  </a:txBody>
                  <a:tcPr/>
                </a:tc>
                <a:tc>
                  <a:txBody>
                    <a:bodyPr/>
                    <a:lstStyle/>
                    <a:p>
                      <a:r>
                        <a:rPr lang="en-US" sz="1600"/>
                        <a:t>25</a:t>
                      </a:r>
                    </a:p>
                  </a:txBody>
                  <a:tcPr/>
                </a:tc>
                <a:tc>
                  <a:txBody>
                    <a:bodyPr/>
                    <a:lstStyle/>
                    <a:p>
                      <a:r>
                        <a:rPr lang="en-US" sz="1600"/>
                        <a:t>26</a:t>
                      </a:r>
                    </a:p>
                  </a:txBody>
                  <a:tcPr/>
                </a:tc>
                <a:tc>
                  <a:txBody>
                    <a:bodyPr/>
                    <a:lstStyle/>
                    <a:p>
                      <a:r>
                        <a:rPr lang="en-US" sz="1600"/>
                        <a:t>27</a:t>
                      </a:r>
                    </a:p>
                  </a:txBody>
                  <a:tcPr/>
                </a:tc>
                <a:tc>
                  <a:txBody>
                    <a:bodyPr/>
                    <a:lstStyle/>
                    <a:p>
                      <a:r>
                        <a:rPr lang="en-US" sz="1600"/>
                        <a:t>28</a:t>
                      </a:r>
                    </a:p>
                  </a:txBody>
                  <a:tcPr/>
                </a:tc>
                <a:extLst>
                  <a:ext uri="{0D108BD9-81ED-4DB2-BD59-A6C34878D82A}">
                    <a16:rowId xmlns:a16="http://schemas.microsoft.com/office/drawing/2014/main" val="3313345219"/>
                  </a:ext>
                </a:extLst>
              </a:tr>
              <a:tr h="1183933">
                <a:tc>
                  <a:txBody>
                    <a:bodyPr/>
                    <a:lstStyle/>
                    <a:p>
                      <a:r>
                        <a:rPr lang="en-US" sz="1600"/>
                        <a:t>29</a:t>
                      </a:r>
                    </a:p>
                  </a:txBody>
                  <a:tcPr/>
                </a:tc>
                <a:tc>
                  <a:txBody>
                    <a:bodyPr/>
                    <a:lstStyle/>
                    <a:p>
                      <a:r>
                        <a:rPr lang="en-US" sz="1600"/>
                        <a:t>30</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550131517"/>
                  </a:ext>
                </a:extLst>
              </a:tr>
            </a:tbl>
          </a:graphicData>
        </a:graphic>
      </p:graphicFrame>
    </p:spTree>
    <p:extLst>
      <p:ext uri="{BB962C8B-B14F-4D97-AF65-F5344CB8AC3E}">
        <p14:creationId xmlns:p14="http://schemas.microsoft.com/office/powerpoint/2010/main" val="353729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8B0D6-261C-1D2F-58A4-A128DE614A4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12106DF-649B-AB2D-97E7-17457BFCB7AE}"/>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95B799D3-DDE0-CB47-BDA7-A87A9BA82B28}"/>
              </a:ext>
            </a:extLst>
          </p:cNvPr>
          <p:cNvSpPr txBox="1"/>
          <p:nvPr/>
        </p:nvSpPr>
        <p:spPr>
          <a:xfrm>
            <a:off x="2249214" y="32045"/>
            <a:ext cx="5523186" cy="1323439"/>
          </a:xfrm>
          <a:prstGeom prst="rect">
            <a:avLst/>
          </a:prstGeom>
          <a:noFill/>
        </p:spPr>
        <p:txBody>
          <a:bodyPr wrap="square" lIns="91440" tIns="45720" rIns="91440" bIns="45720" rtlCol="0" anchor="t">
            <a:spAutoFit/>
          </a:bodyPr>
          <a:lstStyle/>
          <a:p>
            <a:r>
              <a:rPr lang="en-US" sz="3200" b="1" dirty="0">
                <a:solidFill>
                  <a:srgbClr val="0D3649"/>
                </a:solidFill>
                <a:latin typeface="Aptos"/>
              </a:rPr>
              <a:t>July 2025 Menu</a:t>
            </a:r>
          </a:p>
          <a:p>
            <a:r>
              <a:rPr lang="en-US" sz="2400" dirty="0">
                <a:solidFill>
                  <a:srgbClr val="0D3649"/>
                </a:solidFill>
              </a:rPr>
              <a:t>Location: 1234 Street Number</a:t>
            </a:r>
          </a:p>
          <a:p>
            <a:r>
              <a:rPr lang="en-US" sz="2400" dirty="0">
                <a:solidFill>
                  <a:srgbClr val="0D3649"/>
                </a:solidFill>
              </a:rPr>
              <a:t>Hours: 8am-4pm</a:t>
            </a:r>
          </a:p>
        </p:txBody>
      </p:sp>
      <p:pic>
        <p:nvPicPr>
          <p:cNvPr id="9" name="Picture 8" descr="A red text on a black background&#10;&#10;AI-generated content may be incorrect.">
            <a:extLst>
              <a:ext uri="{FF2B5EF4-FFF2-40B4-BE49-F238E27FC236}">
                <a16:creationId xmlns:a16="http://schemas.microsoft.com/office/drawing/2014/main" id="{B2998F73-AACC-9764-91AD-E363FF1CB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32" y="159764"/>
            <a:ext cx="1445785" cy="1174700"/>
          </a:xfrm>
          <a:prstGeom prst="rect">
            <a:avLst/>
          </a:prstGeom>
        </p:spPr>
      </p:pic>
      <p:graphicFrame>
        <p:nvGraphicFramePr>
          <p:cNvPr id="4" name="Table 3">
            <a:extLst>
              <a:ext uri="{FF2B5EF4-FFF2-40B4-BE49-F238E27FC236}">
                <a16:creationId xmlns:a16="http://schemas.microsoft.com/office/drawing/2014/main" id="{64218799-EC4B-BDBC-9748-046B96F6EF28}"/>
              </a:ext>
            </a:extLst>
          </p:cNvPr>
          <p:cNvGraphicFramePr>
            <a:graphicFrameLocks noGrp="1"/>
          </p:cNvGraphicFramePr>
          <p:nvPr>
            <p:extLst>
              <p:ext uri="{D42A27DB-BD31-4B8C-83A1-F6EECF244321}">
                <p14:modId xmlns:p14="http://schemas.microsoft.com/office/powerpoint/2010/main" val="2488291087"/>
              </p:ext>
            </p:extLst>
          </p:nvPr>
        </p:nvGraphicFramePr>
        <p:xfrm>
          <a:off x="370492" y="1686910"/>
          <a:ext cx="7133896" cy="6321973"/>
        </p:xfrm>
        <a:graphic>
          <a:graphicData uri="http://schemas.openxmlformats.org/drawingml/2006/table">
            <a:tbl>
              <a:tblPr firstRow="1" bandRow="1">
                <a:tableStyleId>{ED083AE6-46FA-4A59-8FB0-9F97EB10719F}</a:tableStyleId>
              </a:tblPr>
              <a:tblGrid>
                <a:gridCol w="1019128">
                  <a:extLst>
                    <a:ext uri="{9D8B030D-6E8A-4147-A177-3AD203B41FA5}">
                      <a16:colId xmlns:a16="http://schemas.microsoft.com/office/drawing/2014/main" val="2421923569"/>
                    </a:ext>
                  </a:extLst>
                </a:gridCol>
                <a:gridCol w="1019128">
                  <a:extLst>
                    <a:ext uri="{9D8B030D-6E8A-4147-A177-3AD203B41FA5}">
                      <a16:colId xmlns:a16="http://schemas.microsoft.com/office/drawing/2014/main" val="3596648893"/>
                    </a:ext>
                  </a:extLst>
                </a:gridCol>
                <a:gridCol w="1019128">
                  <a:extLst>
                    <a:ext uri="{9D8B030D-6E8A-4147-A177-3AD203B41FA5}">
                      <a16:colId xmlns:a16="http://schemas.microsoft.com/office/drawing/2014/main" val="3232909726"/>
                    </a:ext>
                  </a:extLst>
                </a:gridCol>
                <a:gridCol w="1019128">
                  <a:extLst>
                    <a:ext uri="{9D8B030D-6E8A-4147-A177-3AD203B41FA5}">
                      <a16:colId xmlns:a16="http://schemas.microsoft.com/office/drawing/2014/main" val="1275252454"/>
                    </a:ext>
                  </a:extLst>
                </a:gridCol>
                <a:gridCol w="1019128">
                  <a:extLst>
                    <a:ext uri="{9D8B030D-6E8A-4147-A177-3AD203B41FA5}">
                      <a16:colId xmlns:a16="http://schemas.microsoft.com/office/drawing/2014/main" val="1116320704"/>
                    </a:ext>
                  </a:extLst>
                </a:gridCol>
                <a:gridCol w="1019128">
                  <a:extLst>
                    <a:ext uri="{9D8B030D-6E8A-4147-A177-3AD203B41FA5}">
                      <a16:colId xmlns:a16="http://schemas.microsoft.com/office/drawing/2014/main" val="3318599478"/>
                    </a:ext>
                  </a:extLst>
                </a:gridCol>
                <a:gridCol w="1019128">
                  <a:extLst>
                    <a:ext uri="{9D8B030D-6E8A-4147-A177-3AD203B41FA5}">
                      <a16:colId xmlns:a16="http://schemas.microsoft.com/office/drawing/2014/main" val="3152694027"/>
                    </a:ext>
                  </a:extLst>
                </a:gridCol>
              </a:tblGrid>
              <a:tr h="402308">
                <a:tc>
                  <a:txBody>
                    <a:bodyPr/>
                    <a:lstStyle/>
                    <a:p>
                      <a:pPr algn="ctr"/>
                      <a:r>
                        <a:rPr lang="en-US" sz="1800" b="1"/>
                        <a:t>Sun</a:t>
                      </a:r>
                    </a:p>
                  </a:txBody>
                  <a:tcPr/>
                </a:tc>
                <a:tc>
                  <a:txBody>
                    <a:bodyPr/>
                    <a:lstStyle/>
                    <a:p>
                      <a:pPr algn="ctr"/>
                      <a:r>
                        <a:rPr lang="en-US" sz="1800" b="1"/>
                        <a:t>Mon</a:t>
                      </a:r>
                    </a:p>
                  </a:txBody>
                  <a:tcPr/>
                </a:tc>
                <a:tc>
                  <a:txBody>
                    <a:bodyPr/>
                    <a:lstStyle/>
                    <a:p>
                      <a:pPr algn="ctr"/>
                      <a:r>
                        <a:rPr lang="en-US" sz="1800" b="1"/>
                        <a:t>Tue</a:t>
                      </a:r>
                    </a:p>
                  </a:txBody>
                  <a:tcPr/>
                </a:tc>
                <a:tc>
                  <a:txBody>
                    <a:bodyPr/>
                    <a:lstStyle/>
                    <a:p>
                      <a:pPr algn="ctr"/>
                      <a:r>
                        <a:rPr lang="en-US" sz="1800" b="1"/>
                        <a:t>Wed</a:t>
                      </a:r>
                    </a:p>
                  </a:txBody>
                  <a:tcPr/>
                </a:tc>
                <a:tc>
                  <a:txBody>
                    <a:bodyPr/>
                    <a:lstStyle/>
                    <a:p>
                      <a:pPr algn="ctr"/>
                      <a:r>
                        <a:rPr lang="en-US" sz="1800" b="1"/>
                        <a:t>Thu</a:t>
                      </a:r>
                    </a:p>
                  </a:txBody>
                  <a:tcPr/>
                </a:tc>
                <a:tc>
                  <a:txBody>
                    <a:bodyPr/>
                    <a:lstStyle/>
                    <a:p>
                      <a:pPr algn="ctr"/>
                      <a:r>
                        <a:rPr lang="en-US" sz="1800" b="1"/>
                        <a:t>Fri</a:t>
                      </a:r>
                    </a:p>
                  </a:txBody>
                  <a:tcPr/>
                </a:tc>
                <a:tc>
                  <a:txBody>
                    <a:bodyPr/>
                    <a:lstStyle/>
                    <a:p>
                      <a:pPr algn="ctr"/>
                      <a:r>
                        <a:rPr lang="en-US" sz="1800" b="1"/>
                        <a:t>Sat</a:t>
                      </a:r>
                    </a:p>
                  </a:txBody>
                  <a:tcPr/>
                </a:tc>
                <a:extLst>
                  <a:ext uri="{0D108BD9-81ED-4DB2-BD59-A6C34878D82A}">
                    <a16:rowId xmlns:a16="http://schemas.microsoft.com/office/drawing/2014/main" val="3260910747"/>
                  </a:ext>
                </a:extLst>
              </a:tr>
              <a:tr h="1183933">
                <a:tc>
                  <a:txBody>
                    <a:bodyPr/>
                    <a:lstStyle/>
                    <a:p>
                      <a:endParaRPr lang="en-US" sz="1600"/>
                    </a:p>
                  </a:txBody>
                  <a:tcPr/>
                </a:tc>
                <a:tc>
                  <a:txBody>
                    <a:bodyPr/>
                    <a:lstStyle/>
                    <a:p>
                      <a:endParaRPr lang="en-US" sz="1600"/>
                    </a:p>
                  </a:txBody>
                  <a:tcPr/>
                </a:tc>
                <a:tc>
                  <a:txBody>
                    <a:bodyPr/>
                    <a:lstStyle/>
                    <a:p>
                      <a:r>
                        <a:rPr lang="en-US" sz="1600"/>
                        <a:t>1</a:t>
                      </a:r>
                    </a:p>
                  </a:txBody>
                  <a:tcPr/>
                </a:tc>
                <a:tc>
                  <a:txBody>
                    <a:bodyPr/>
                    <a:lstStyle/>
                    <a:p>
                      <a:r>
                        <a:rPr lang="en-US" sz="1600"/>
                        <a:t>2</a:t>
                      </a:r>
                    </a:p>
                  </a:txBody>
                  <a:tcPr/>
                </a:tc>
                <a:tc>
                  <a:txBody>
                    <a:bodyPr/>
                    <a:lstStyle/>
                    <a:p>
                      <a:r>
                        <a:rPr lang="en-US" sz="1600"/>
                        <a:t>3</a:t>
                      </a:r>
                    </a:p>
                  </a:txBody>
                  <a:tcPr/>
                </a:tc>
                <a:tc>
                  <a:txBody>
                    <a:bodyPr/>
                    <a:lstStyle/>
                    <a:p>
                      <a:r>
                        <a:rPr lang="en-US" sz="1600"/>
                        <a:t>4</a:t>
                      </a:r>
                    </a:p>
                  </a:txBody>
                  <a:tcPr/>
                </a:tc>
                <a:tc>
                  <a:txBody>
                    <a:bodyPr/>
                    <a:lstStyle/>
                    <a:p>
                      <a:r>
                        <a:rPr lang="en-US" sz="1600"/>
                        <a:t>5</a:t>
                      </a:r>
                    </a:p>
                  </a:txBody>
                  <a:tcPr/>
                </a:tc>
                <a:extLst>
                  <a:ext uri="{0D108BD9-81ED-4DB2-BD59-A6C34878D82A}">
                    <a16:rowId xmlns:a16="http://schemas.microsoft.com/office/drawing/2014/main" val="280313934"/>
                  </a:ext>
                </a:extLst>
              </a:tr>
              <a:tr h="1183933">
                <a:tc>
                  <a:txBody>
                    <a:bodyPr/>
                    <a:lstStyle/>
                    <a:p>
                      <a:r>
                        <a:rPr lang="en-US" sz="1600"/>
                        <a:t>6</a:t>
                      </a:r>
                    </a:p>
                  </a:txBody>
                  <a:tcPr/>
                </a:tc>
                <a:tc>
                  <a:txBody>
                    <a:bodyPr/>
                    <a:lstStyle/>
                    <a:p>
                      <a:r>
                        <a:rPr lang="en-US" sz="1600"/>
                        <a:t>7</a:t>
                      </a:r>
                    </a:p>
                  </a:txBody>
                  <a:tcPr/>
                </a:tc>
                <a:tc>
                  <a:txBody>
                    <a:bodyPr/>
                    <a:lstStyle/>
                    <a:p>
                      <a:r>
                        <a:rPr lang="en-US" sz="1600"/>
                        <a:t>8</a:t>
                      </a:r>
                    </a:p>
                  </a:txBody>
                  <a:tcPr/>
                </a:tc>
                <a:tc>
                  <a:txBody>
                    <a:bodyPr/>
                    <a:lstStyle/>
                    <a:p>
                      <a:r>
                        <a:rPr lang="en-US" sz="1600"/>
                        <a:t>9</a:t>
                      </a:r>
                    </a:p>
                  </a:txBody>
                  <a:tcPr/>
                </a:tc>
                <a:tc>
                  <a:txBody>
                    <a:bodyPr/>
                    <a:lstStyle/>
                    <a:p>
                      <a:r>
                        <a:rPr lang="en-US" sz="1600"/>
                        <a:t>10</a:t>
                      </a:r>
                    </a:p>
                  </a:txBody>
                  <a:tcPr/>
                </a:tc>
                <a:tc>
                  <a:txBody>
                    <a:bodyPr/>
                    <a:lstStyle/>
                    <a:p>
                      <a:r>
                        <a:rPr lang="en-US" sz="1600"/>
                        <a:t>11</a:t>
                      </a:r>
                    </a:p>
                  </a:txBody>
                  <a:tcPr/>
                </a:tc>
                <a:tc>
                  <a:txBody>
                    <a:bodyPr/>
                    <a:lstStyle/>
                    <a:p>
                      <a:r>
                        <a:rPr lang="en-US" sz="1600"/>
                        <a:t>12</a:t>
                      </a:r>
                    </a:p>
                  </a:txBody>
                  <a:tcPr/>
                </a:tc>
                <a:extLst>
                  <a:ext uri="{0D108BD9-81ED-4DB2-BD59-A6C34878D82A}">
                    <a16:rowId xmlns:a16="http://schemas.microsoft.com/office/drawing/2014/main" val="598612399"/>
                  </a:ext>
                </a:extLst>
              </a:tr>
              <a:tr h="1183933">
                <a:tc>
                  <a:txBody>
                    <a:bodyPr/>
                    <a:lstStyle/>
                    <a:p>
                      <a:r>
                        <a:rPr lang="en-US" sz="1600"/>
                        <a:t>13</a:t>
                      </a:r>
                    </a:p>
                  </a:txBody>
                  <a:tcPr/>
                </a:tc>
                <a:tc>
                  <a:txBody>
                    <a:bodyPr/>
                    <a:lstStyle/>
                    <a:p>
                      <a:r>
                        <a:rPr lang="en-US" sz="1600"/>
                        <a:t>14</a:t>
                      </a:r>
                    </a:p>
                  </a:txBody>
                  <a:tcPr/>
                </a:tc>
                <a:tc>
                  <a:txBody>
                    <a:bodyPr/>
                    <a:lstStyle/>
                    <a:p>
                      <a:r>
                        <a:rPr lang="en-US" sz="1600"/>
                        <a:t>15</a:t>
                      </a:r>
                    </a:p>
                  </a:txBody>
                  <a:tcPr/>
                </a:tc>
                <a:tc>
                  <a:txBody>
                    <a:bodyPr/>
                    <a:lstStyle/>
                    <a:p>
                      <a:r>
                        <a:rPr lang="en-US" sz="1600"/>
                        <a:t>16</a:t>
                      </a:r>
                    </a:p>
                  </a:txBody>
                  <a:tcPr/>
                </a:tc>
                <a:tc>
                  <a:txBody>
                    <a:bodyPr/>
                    <a:lstStyle/>
                    <a:p>
                      <a:r>
                        <a:rPr lang="en-US" sz="1600"/>
                        <a:t>17</a:t>
                      </a:r>
                    </a:p>
                  </a:txBody>
                  <a:tcPr/>
                </a:tc>
                <a:tc>
                  <a:txBody>
                    <a:bodyPr/>
                    <a:lstStyle/>
                    <a:p>
                      <a:r>
                        <a:rPr lang="en-US" sz="1600"/>
                        <a:t>18</a:t>
                      </a:r>
                    </a:p>
                  </a:txBody>
                  <a:tcPr/>
                </a:tc>
                <a:tc>
                  <a:txBody>
                    <a:bodyPr/>
                    <a:lstStyle/>
                    <a:p>
                      <a:r>
                        <a:rPr lang="en-US" sz="1600"/>
                        <a:t>19</a:t>
                      </a:r>
                    </a:p>
                  </a:txBody>
                  <a:tcPr/>
                </a:tc>
                <a:extLst>
                  <a:ext uri="{0D108BD9-81ED-4DB2-BD59-A6C34878D82A}">
                    <a16:rowId xmlns:a16="http://schemas.microsoft.com/office/drawing/2014/main" val="742731137"/>
                  </a:ext>
                </a:extLst>
              </a:tr>
              <a:tr h="1183933">
                <a:tc>
                  <a:txBody>
                    <a:bodyPr/>
                    <a:lstStyle/>
                    <a:p>
                      <a:r>
                        <a:rPr lang="en-US" sz="1600"/>
                        <a:t>20</a:t>
                      </a:r>
                    </a:p>
                  </a:txBody>
                  <a:tcPr/>
                </a:tc>
                <a:tc>
                  <a:txBody>
                    <a:bodyPr/>
                    <a:lstStyle/>
                    <a:p>
                      <a:r>
                        <a:rPr lang="en-US" sz="1600"/>
                        <a:t>21</a:t>
                      </a:r>
                    </a:p>
                  </a:txBody>
                  <a:tcPr/>
                </a:tc>
                <a:tc>
                  <a:txBody>
                    <a:bodyPr/>
                    <a:lstStyle/>
                    <a:p>
                      <a:r>
                        <a:rPr lang="en-US" sz="1600"/>
                        <a:t>22</a:t>
                      </a:r>
                    </a:p>
                  </a:txBody>
                  <a:tcPr/>
                </a:tc>
                <a:tc>
                  <a:txBody>
                    <a:bodyPr/>
                    <a:lstStyle/>
                    <a:p>
                      <a:r>
                        <a:rPr lang="en-US" sz="1600"/>
                        <a:t>23</a:t>
                      </a:r>
                    </a:p>
                  </a:txBody>
                  <a:tcPr/>
                </a:tc>
                <a:tc>
                  <a:txBody>
                    <a:bodyPr/>
                    <a:lstStyle/>
                    <a:p>
                      <a:r>
                        <a:rPr lang="en-US" sz="1600"/>
                        <a:t>24</a:t>
                      </a:r>
                    </a:p>
                  </a:txBody>
                  <a:tcPr/>
                </a:tc>
                <a:tc>
                  <a:txBody>
                    <a:bodyPr/>
                    <a:lstStyle/>
                    <a:p>
                      <a:r>
                        <a:rPr lang="en-US" sz="1600"/>
                        <a:t>25</a:t>
                      </a:r>
                    </a:p>
                  </a:txBody>
                  <a:tcPr/>
                </a:tc>
                <a:tc>
                  <a:txBody>
                    <a:bodyPr/>
                    <a:lstStyle/>
                    <a:p>
                      <a:r>
                        <a:rPr lang="en-US" sz="1600"/>
                        <a:t>26</a:t>
                      </a:r>
                    </a:p>
                  </a:txBody>
                  <a:tcPr/>
                </a:tc>
                <a:extLst>
                  <a:ext uri="{0D108BD9-81ED-4DB2-BD59-A6C34878D82A}">
                    <a16:rowId xmlns:a16="http://schemas.microsoft.com/office/drawing/2014/main" val="3313345219"/>
                  </a:ext>
                </a:extLst>
              </a:tr>
              <a:tr h="1183933">
                <a:tc>
                  <a:txBody>
                    <a:bodyPr/>
                    <a:lstStyle/>
                    <a:p>
                      <a:r>
                        <a:rPr lang="en-US" sz="1600"/>
                        <a:t>27</a:t>
                      </a:r>
                    </a:p>
                  </a:txBody>
                  <a:tcPr/>
                </a:tc>
                <a:tc>
                  <a:txBody>
                    <a:bodyPr/>
                    <a:lstStyle/>
                    <a:p>
                      <a:r>
                        <a:rPr lang="en-US" sz="1600"/>
                        <a:t>28</a:t>
                      </a:r>
                    </a:p>
                  </a:txBody>
                  <a:tcPr/>
                </a:tc>
                <a:tc>
                  <a:txBody>
                    <a:bodyPr/>
                    <a:lstStyle/>
                    <a:p>
                      <a:r>
                        <a:rPr lang="en-US" sz="1600"/>
                        <a:t>29</a:t>
                      </a:r>
                    </a:p>
                  </a:txBody>
                  <a:tcPr/>
                </a:tc>
                <a:tc>
                  <a:txBody>
                    <a:bodyPr/>
                    <a:lstStyle/>
                    <a:p>
                      <a:r>
                        <a:rPr lang="en-US" sz="1600"/>
                        <a:t>30</a:t>
                      </a:r>
                    </a:p>
                  </a:txBody>
                  <a:tcPr/>
                </a:tc>
                <a:tc>
                  <a:txBody>
                    <a:bodyPr/>
                    <a:lstStyle/>
                    <a:p>
                      <a:r>
                        <a:rPr lang="en-US" sz="1600"/>
                        <a:t>31</a:t>
                      </a:r>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550131517"/>
                  </a:ext>
                </a:extLst>
              </a:tr>
            </a:tbl>
          </a:graphicData>
        </a:graphic>
      </p:graphicFrame>
    </p:spTree>
    <p:extLst>
      <p:ext uri="{BB962C8B-B14F-4D97-AF65-F5344CB8AC3E}">
        <p14:creationId xmlns:p14="http://schemas.microsoft.com/office/powerpoint/2010/main" val="74597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E313B-4919-A7DD-1935-22B8EA410C6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68097E2-DAB0-FFA5-936D-8CFD5D4346F6}"/>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F0536FE8-F6E5-784A-C4A9-BD544C5AA9F1}"/>
              </a:ext>
            </a:extLst>
          </p:cNvPr>
          <p:cNvSpPr txBox="1"/>
          <p:nvPr/>
        </p:nvSpPr>
        <p:spPr>
          <a:xfrm>
            <a:off x="2249214" y="42040"/>
            <a:ext cx="5523186" cy="1323439"/>
          </a:xfrm>
          <a:prstGeom prst="rect">
            <a:avLst/>
          </a:prstGeom>
          <a:noFill/>
        </p:spPr>
        <p:txBody>
          <a:bodyPr wrap="square" lIns="91440" tIns="45720" rIns="91440" bIns="45720" rtlCol="0" anchor="t">
            <a:spAutoFit/>
          </a:bodyPr>
          <a:lstStyle/>
          <a:p>
            <a:r>
              <a:rPr lang="en-US" sz="3200" b="1" dirty="0">
                <a:solidFill>
                  <a:srgbClr val="0D3649"/>
                </a:solidFill>
                <a:latin typeface="Aptos"/>
              </a:rPr>
              <a:t>August 2025 Menu</a:t>
            </a:r>
          </a:p>
          <a:p>
            <a:r>
              <a:rPr lang="en-US" sz="2400" dirty="0">
                <a:solidFill>
                  <a:srgbClr val="0D3649"/>
                </a:solidFill>
              </a:rPr>
              <a:t>Location: 1234 Street Number</a:t>
            </a:r>
          </a:p>
          <a:p>
            <a:r>
              <a:rPr lang="en-US" sz="2400" dirty="0">
                <a:solidFill>
                  <a:srgbClr val="0D3649"/>
                </a:solidFill>
              </a:rPr>
              <a:t>Hours: 8am-4pm</a:t>
            </a:r>
          </a:p>
        </p:txBody>
      </p:sp>
      <p:pic>
        <p:nvPicPr>
          <p:cNvPr id="9" name="Picture 8" descr="A red text on a black background&#10;&#10;AI-generated content may be incorrect.">
            <a:extLst>
              <a:ext uri="{FF2B5EF4-FFF2-40B4-BE49-F238E27FC236}">
                <a16:creationId xmlns:a16="http://schemas.microsoft.com/office/drawing/2014/main" id="{1E0FFD15-6F85-8ABB-DA1E-872B6234E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32" y="159764"/>
            <a:ext cx="1445785" cy="1174700"/>
          </a:xfrm>
          <a:prstGeom prst="rect">
            <a:avLst/>
          </a:prstGeom>
        </p:spPr>
      </p:pic>
      <p:graphicFrame>
        <p:nvGraphicFramePr>
          <p:cNvPr id="4" name="Table 3">
            <a:extLst>
              <a:ext uri="{FF2B5EF4-FFF2-40B4-BE49-F238E27FC236}">
                <a16:creationId xmlns:a16="http://schemas.microsoft.com/office/drawing/2014/main" id="{86CD256A-EB3C-2F18-2D06-0F50E6958564}"/>
              </a:ext>
            </a:extLst>
          </p:cNvPr>
          <p:cNvGraphicFramePr>
            <a:graphicFrameLocks noGrp="1"/>
          </p:cNvGraphicFramePr>
          <p:nvPr>
            <p:extLst>
              <p:ext uri="{D42A27DB-BD31-4B8C-83A1-F6EECF244321}">
                <p14:modId xmlns:p14="http://schemas.microsoft.com/office/powerpoint/2010/main" val="1949000368"/>
              </p:ext>
            </p:extLst>
          </p:nvPr>
        </p:nvGraphicFramePr>
        <p:xfrm>
          <a:off x="370492" y="1686910"/>
          <a:ext cx="7133896" cy="6321973"/>
        </p:xfrm>
        <a:graphic>
          <a:graphicData uri="http://schemas.openxmlformats.org/drawingml/2006/table">
            <a:tbl>
              <a:tblPr firstRow="1" bandRow="1">
                <a:tableStyleId>{ED083AE6-46FA-4A59-8FB0-9F97EB10719F}</a:tableStyleId>
              </a:tblPr>
              <a:tblGrid>
                <a:gridCol w="1019128">
                  <a:extLst>
                    <a:ext uri="{9D8B030D-6E8A-4147-A177-3AD203B41FA5}">
                      <a16:colId xmlns:a16="http://schemas.microsoft.com/office/drawing/2014/main" val="2421923569"/>
                    </a:ext>
                  </a:extLst>
                </a:gridCol>
                <a:gridCol w="1019128">
                  <a:extLst>
                    <a:ext uri="{9D8B030D-6E8A-4147-A177-3AD203B41FA5}">
                      <a16:colId xmlns:a16="http://schemas.microsoft.com/office/drawing/2014/main" val="3596648893"/>
                    </a:ext>
                  </a:extLst>
                </a:gridCol>
                <a:gridCol w="1019128">
                  <a:extLst>
                    <a:ext uri="{9D8B030D-6E8A-4147-A177-3AD203B41FA5}">
                      <a16:colId xmlns:a16="http://schemas.microsoft.com/office/drawing/2014/main" val="3232909726"/>
                    </a:ext>
                  </a:extLst>
                </a:gridCol>
                <a:gridCol w="1019128">
                  <a:extLst>
                    <a:ext uri="{9D8B030D-6E8A-4147-A177-3AD203B41FA5}">
                      <a16:colId xmlns:a16="http://schemas.microsoft.com/office/drawing/2014/main" val="1275252454"/>
                    </a:ext>
                  </a:extLst>
                </a:gridCol>
                <a:gridCol w="1019128">
                  <a:extLst>
                    <a:ext uri="{9D8B030D-6E8A-4147-A177-3AD203B41FA5}">
                      <a16:colId xmlns:a16="http://schemas.microsoft.com/office/drawing/2014/main" val="1116320704"/>
                    </a:ext>
                  </a:extLst>
                </a:gridCol>
                <a:gridCol w="1019128">
                  <a:extLst>
                    <a:ext uri="{9D8B030D-6E8A-4147-A177-3AD203B41FA5}">
                      <a16:colId xmlns:a16="http://schemas.microsoft.com/office/drawing/2014/main" val="3318599478"/>
                    </a:ext>
                  </a:extLst>
                </a:gridCol>
                <a:gridCol w="1019128">
                  <a:extLst>
                    <a:ext uri="{9D8B030D-6E8A-4147-A177-3AD203B41FA5}">
                      <a16:colId xmlns:a16="http://schemas.microsoft.com/office/drawing/2014/main" val="3152694027"/>
                    </a:ext>
                  </a:extLst>
                </a:gridCol>
              </a:tblGrid>
              <a:tr h="402308">
                <a:tc>
                  <a:txBody>
                    <a:bodyPr/>
                    <a:lstStyle/>
                    <a:p>
                      <a:pPr algn="ctr"/>
                      <a:r>
                        <a:rPr lang="en-US" sz="1800" b="1"/>
                        <a:t>Sun</a:t>
                      </a:r>
                    </a:p>
                  </a:txBody>
                  <a:tcPr/>
                </a:tc>
                <a:tc>
                  <a:txBody>
                    <a:bodyPr/>
                    <a:lstStyle/>
                    <a:p>
                      <a:pPr algn="ctr"/>
                      <a:r>
                        <a:rPr lang="en-US" sz="1800" b="1"/>
                        <a:t>Mon</a:t>
                      </a:r>
                    </a:p>
                  </a:txBody>
                  <a:tcPr/>
                </a:tc>
                <a:tc>
                  <a:txBody>
                    <a:bodyPr/>
                    <a:lstStyle/>
                    <a:p>
                      <a:pPr algn="ctr"/>
                      <a:r>
                        <a:rPr lang="en-US" sz="1800" b="1"/>
                        <a:t>Tue</a:t>
                      </a:r>
                    </a:p>
                  </a:txBody>
                  <a:tcPr/>
                </a:tc>
                <a:tc>
                  <a:txBody>
                    <a:bodyPr/>
                    <a:lstStyle/>
                    <a:p>
                      <a:pPr algn="ctr"/>
                      <a:r>
                        <a:rPr lang="en-US" sz="1800" b="1"/>
                        <a:t>Wed</a:t>
                      </a:r>
                    </a:p>
                  </a:txBody>
                  <a:tcPr/>
                </a:tc>
                <a:tc>
                  <a:txBody>
                    <a:bodyPr/>
                    <a:lstStyle/>
                    <a:p>
                      <a:pPr algn="ctr"/>
                      <a:r>
                        <a:rPr lang="en-US" sz="1800" b="1"/>
                        <a:t>Thu</a:t>
                      </a:r>
                    </a:p>
                  </a:txBody>
                  <a:tcPr/>
                </a:tc>
                <a:tc>
                  <a:txBody>
                    <a:bodyPr/>
                    <a:lstStyle/>
                    <a:p>
                      <a:pPr algn="ctr"/>
                      <a:r>
                        <a:rPr lang="en-US" sz="1800" b="1"/>
                        <a:t>Fri</a:t>
                      </a:r>
                    </a:p>
                  </a:txBody>
                  <a:tcPr/>
                </a:tc>
                <a:tc>
                  <a:txBody>
                    <a:bodyPr/>
                    <a:lstStyle/>
                    <a:p>
                      <a:pPr algn="ctr"/>
                      <a:r>
                        <a:rPr lang="en-US" sz="1800" b="1"/>
                        <a:t>Sat</a:t>
                      </a:r>
                    </a:p>
                  </a:txBody>
                  <a:tcPr/>
                </a:tc>
                <a:extLst>
                  <a:ext uri="{0D108BD9-81ED-4DB2-BD59-A6C34878D82A}">
                    <a16:rowId xmlns:a16="http://schemas.microsoft.com/office/drawing/2014/main" val="3260910747"/>
                  </a:ext>
                </a:extLst>
              </a:tr>
              <a:tr h="1183933">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r>
                        <a:rPr lang="en-US" sz="1600"/>
                        <a:t>1</a:t>
                      </a:r>
                    </a:p>
                  </a:txBody>
                  <a:tcPr/>
                </a:tc>
                <a:tc>
                  <a:txBody>
                    <a:bodyPr/>
                    <a:lstStyle/>
                    <a:p>
                      <a:r>
                        <a:rPr lang="en-US" sz="1600"/>
                        <a:t>2</a:t>
                      </a:r>
                    </a:p>
                  </a:txBody>
                  <a:tcPr/>
                </a:tc>
                <a:extLst>
                  <a:ext uri="{0D108BD9-81ED-4DB2-BD59-A6C34878D82A}">
                    <a16:rowId xmlns:a16="http://schemas.microsoft.com/office/drawing/2014/main" val="280313934"/>
                  </a:ext>
                </a:extLst>
              </a:tr>
              <a:tr h="1183933">
                <a:tc>
                  <a:txBody>
                    <a:bodyPr/>
                    <a:lstStyle/>
                    <a:p>
                      <a:r>
                        <a:rPr lang="en-US" sz="1600"/>
                        <a:t>3</a:t>
                      </a:r>
                    </a:p>
                  </a:txBody>
                  <a:tcPr/>
                </a:tc>
                <a:tc>
                  <a:txBody>
                    <a:bodyPr/>
                    <a:lstStyle/>
                    <a:p>
                      <a:r>
                        <a:rPr lang="en-US" sz="1600"/>
                        <a:t>4</a:t>
                      </a:r>
                    </a:p>
                  </a:txBody>
                  <a:tcPr/>
                </a:tc>
                <a:tc>
                  <a:txBody>
                    <a:bodyPr/>
                    <a:lstStyle/>
                    <a:p>
                      <a:r>
                        <a:rPr lang="en-US" sz="1600"/>
                        <a:t>5</a:t>
                      </a:r>
                    </a:p>
                  </a:txBody>
                  <a:tcPr/>
                </a:tc>
                <a:tc>
                  <a:txBody>
                    <a:bodyPr/>
                    <a:lstStyle/>
                    <a:p>
                      <a:r>
                        <a:rPr lang="en-US" sz="1600"/>
                        <a:t>6</a:t>
                      </a:r>
                    </a:p>
                  </a:txBody>
                  <a:tcPr/>
                </a:tc>
                <a:tc>
                  <a:txBody>
                    <a:bodyPr/>
                    <a:lstStyle/>
                    <a:p>
                      <a:r>
                        <a:rPr lang="en-US" sz="1600"/>
                        <a:t>7</a:t>
                      </a:r>
                    </a:p>
                  </a:txBody>
                  <a:tcPr/>
                </a:tc>
                <a:tc>
                  <a:txBody>
                    <a:bodyPr/>
                    <a:lstStyle/>
                    <a:p>
                      <a:r>
                        <a:rPr lang="en-US" sz="1600"/>
                        <a:t>8</a:t>
                      </a:r>
                    </a:p>
                  </a:txBody>
                  <a:tcPr/>
                </a:tc>
                <a:tc>
                  <a:txBody>
                    <a:bodyPr/>
                    <a:lstStyle/>
                    <a:p>
                      <a:r>
                        <a:rPr lang="en-US" sz="1600"/>
                        <a:t>9</a:t>
                      </a:r>
                    </a:p>
                  </a:txBody>
                  <a:tcPr/>
                </a:tc>
                <a:extLst>
                  <a:ext uri="{0D108BD9-81ED-4DB2-BD59-A6C34878D82A}">
                    <a16:rowId xmlns:a16="http://schemas.microsoft.com/office/drawing/2014/main" val="598612399"/>
                  </a:ext>
                </a:extLst>
              </a:tr>
              <a:tr h="1183933">
                <a:tc>
                  <a:txBody>
                    <a:bodyPr/>
                    <a:lstStyle/>
                    <a:p>
                      <a:r>
                        <a:rPr lang="en-US" sz="1600"/>
                        <a:t>10</a:t>
                      </a:r>
                    </a:p>
                  </a:txBody>
                  <a:tcPr/>
                </a:tc>
                <a:tc>
                  <a:txBody>
                    <a:bodyPr/>
                    <a:lstStyle/>
                    <a:p>
                      <a:r>
                        <a:rPr lang="en-US" sz="1600"/>
                        <a:t>11</a:t>
                      </a:r>
                    </a:p>
                  </a:txBody>
                  <a:tcPr/>
                </a:tc>
                <a:tc>
                  <a:txBody>
                    <a:bodyPr/>
                    <a:lstStyle/>
                    <a:p>
                      <a:r>
                        <a:rPr lang="en-US" sz="1600"/>
                        <a:t>12</a:t>
                      </a:r>
                    </a:p>
                  </a:txBody>
                  <a:tcPr/>
                </a:tc>
                <a:tc>
                  <a:txBody>
                    <a:bodyPr/>
                    <a:lstStyle/>
                    <a:p>
                      <a:r>
                        <a:rPr lang="en-US" sz="1600"/>
                        <a:t>13</a:t>
                      </a:r>
                    </a:p>
                  </a:txBody>
                  <a:tcPr/>
                </a:tc>
                <a:tc>
                  <a:txBody>
                    <a:bodyPr/>
                    <a:lstStyle/>
                    <a:p>
                      <a:r>
                        <a:rPr lang="en-US" sz="1600"/>
                        <a:t>14</a:t>
                      </a:r>
                    </a:p>
                  </a:txBody>
                  <a:tcPr/>
                </a:tc>
                <a:tc>
                  <a:txBody>
                    <a:bodyPr/>
                    <a:lstStyle/>
                    <a:p>
                      <a:r>
                        <a:rPr lang="en-US" sz="1600"/>
                        <a:t>15</a:t>
                      </a:r>
                    </a:p>
                  </a:txBody>
                  <a:tcPr/>
                </a:tc>
                <a:tc>
                  <a:txBody>
                    <a:bodyPr/>
                    <a:lstStyle/>
                    <a:p>
                      <a:r>
                        <a:rPr lang="en-US" sz="1600"/>
                        <a:t>16</a:t>
                      </a:r>
                    </a:p>
                  </a:txBody>
                  <a:tcPr/>
                </a:tc>
                <a:extLst>
                  <a:ext uri="{0D108BD9-81ED-4DB2-BD59-A6C34878D82A}">
                    <a16:rowId xmlns:a16="http://schemas.microsoft.com/office/drawing/2014/main" val="742731137"/>
                  </a:ext>
                </a:extLst>
              </a:tr>
              <a:tr h="1183933">
                <a:tc>
                  <a:txBody>
                    <a:bodyPr/>
                    <a:lstStyle/>
                    <a:p>
                      <a:r>
                        <a:rPr lang="en-US" sz="1600"/>
                        <a:t>17</a:t>
                      </a:r>
                    </a:p>
                  </a:txBody>
                  <a:tcPr/>
                </a:tc>
                <a:tc>
                  <a:txBody>
                    <a:bodyPr/>
                    <a:lstStyle/>
                    <a:p>
                      <a:r>
                        <a:rPr lang="en-US" sz="1600"/>
                        <a:t>18</a:t>
                      </a:r>
                    </a:p>
                  </a:txBody>
                  <a:tcPr/>
                </a:tc>
                <a:tc>
                  <a:txBody>
                    <a:bodyPr/>
                    <a:lstStyle/>
                    <a:p>
                      <a:r>
                        <a:rPr lang="en-US" sz="1600"/>
                        <a:t>19</a:t>
                      </a:r>
                    </a:p>
                  </a:txBody>
                  <a:tcPr/>
                </a:tc>
                <a:tc>
                  <a:txBody>
                    <a:bodyPr/>
                    <a:lstStyle/>
                    <a:p>
                      <a:r>
                        <a:rPr lang="en-US" sz="1600"/>
                        <a:t>20</a:t>
                      </a:r>
                    </a:p>
                  </a:txBody>
                  <a:tcPr/>
                </a:tc>
                <a:tc>
                  <a:txBody>
                    <a:bodyPr/>
                    <a:lstStyle/>
                    <a:p>
                      <a:r>
                        <a:rPr lang="en-US" sz="1600"/>
                        <a:t>21</a:t>
                      </a:r>
                    </a:p>
                  </a:txBody>
                  <a:tcPr/>
                </a:tc>
                <a:tc>
                  <a:txBody>
                    <a:bodyPr/>
                    <a:lstStyle/>
                    <a:p>
                      <a:r>
                        <a:rPr lang="en-US" sz="1600"/>
                        <a:t>22</a:t>
                      </a:r>
                    </a:p>
                  </a:txBody>
                  <a:tcPr/>
                </a:tc>
                <a:tc>
                  <a:txBody>
                    <a:bodyPr/>
                    <a:lstStyle/>
                    <a:p>
                      <a:r>
                        <a:rPr lang="en-US" sz="1600"/>
                        <a:t>23</a:t>
                      </a:r>
                    </a:p>
                  </a:txBody>
                  <a:tcPr/>
                </a:tc>
                <a:extLst>
                  <a:ext uri="{0D108BD9-81ED-4DB2-BD59-A6C34878D82A}">
                    <a16:rowId xmlns:a16="http://schemas.microsoft.com/office/drawing/2014/main" val="3313345219"/>
                  </a:ext>
                </a:extLst>
              </a:tr>
              <a:tr h="1183933">
                <a:tc>
                  <a:txBody>
                    <a:bodyPr/>
                    <a:lstStyle/>
                    <a:p>
                      <a:r>
                        <a:rPr lang="en-US" sz="1600"/>
                        <a:t>24</a:t>
                      </a:r>
                    </a:p>
                  </a:txBody>
                  <a:tcPr/>
                </a:tc>
                <a:tc>
                  <a:txBody>
                    <a:bodyPr/>
                    <a:lstStyle/>
                    <a:p>
                      <a:r>
                        <a:rPr lang="en-US" sz="1600"/>
                        <a:t>25</a:t>
                      </a:r>
                    </a:p>
                  </a:txBody>
                  <a:tcPr/>
                </a:tc>
                <a:tc>
                  <a:txBody>
                    <a:bodyPr/>
                    <a:lstStyle/>
                    <a:p>
                      <a:r>
                        <a:rPr lang="en-US" sz="1600"/>
                        <a:t>26</a:t>
                      </a:r>
                    </a:p>
                  </a:txBody>
                  <a:tcPr/>
                </a:tc>
                <a:tc>
                  <a:txBody>
                    <a:bodyPr/>
                    <a:lstStyle/>
                    <a:p>
                      <a:r>
                        <a:rPr lang="en-US" sz="1600"/>
                        <a:t>27</a:t>
                      </a:r>
                    </a:p>
                  </a:txBody>
                  <a:tcPr/>
                </a:tc>
                <a:tc>
                  <a:txBody>
                    <a:bodyPr/>
                    <a:lstStyle/>
                    <a:p>
                      <a:r>
                        <a:rPr lang="en-US" sz="1600"/>
                        <a:t>28</a:t>
                      </a:r>
                    </a:p>
                  </a:txBody>
                  <a:tcPr/>
                </a:tc>
                <a:tc>
                  <a:txBody>
                    <a:bodyPr/>
                    <a:lstStyle/>
                    <a:p>
                      <a:r>
                        <a:rPr lang="en-US" sz="1600"/>
                        <a:t>29</a:t>
                      </a:r>
                    </a:p>
                  </a:txBody>
                  <a:tcPr/>
                </a:tc>
                <a:tc>
                  <a:txBody>
                    <a:bodyPr/>
                    <a:lstStyle/>
                    <a:p>
                      <a:r>
                        <a:rPr lang="en-US" sz="1600"/>
                        <a:t>30</a:t>
                      </a:r>
                    </a:p>
                  </a:txBody>
                  <a:tcPr/>
                </a:tc>
                <a:extLst>
                  <a:ext uri="{0D108BD9-81ED-4DB2-BD59-A6C34878D82A}">
                    <a16:rowId xmlns:a16="http://schemas.microsoft.com/office/drawing/2014/main" val="1550131517"/>
                  </a:ext>
                </a:extLst>
              </a:tr>
            </a:tbl>
          </a:graphicData>
        </a:graphic>
      </p:graphicFrame>
      <p:sp>
        <p:nvSpPr>
          <p:cNvPr id="6" name="TextBox 5">
            <a:extLst>
              <a:ext uri="{FF2B5EF4-FFF2-40B4-BE49-F238E27FC236}">
                <a16:creationId xmlns:a16="http://schemas.microsoft.com/office/drawing/2014/main" id="{73413F45-4580-1A21-C96C-FDD41C02829E}"/>
              </a:ext>
            </a:extLst>
          </p:cNvPr>
          <p:cNvSpPr txBox="1"/>
          <p:nvPr/>
        </p:nvSpPr>
        <p:spPr>
          <a:xfrm>
            <a:off x="1030014" y="7670328"/>
            <a:ext cx="441434" cy="338554"/>
          </a:xfrm>
          <a:prstGeom prst="rect">
            <a:avLst/>
          </a:prstGeom>
          <a:noFill/>
        </p:spPr>
        <p:txBody>
          <a:bodyPr wrap="square">
            <a:spAutoFit/>
          </a:bodyPr>
          <a:lstStyle/>
          <a:p>
            <a:r>
              <a:rPr lang="en-US" sz="1600"/>
              <a:t>31</a:t>
            </a:r>
          </a:p>
        </p:txBody>
      </p:sp>
      <p:cxnSp>
        <p:nvCxnSpPr>
          <p:cNvPr id="7" name="Straight Connector 6">
            <a:extLst>
              <a:ext uri="{FF2B5EF4-FFF2-40B4-BE49-F238E27FC236}">
                <a16:creationId xmlns:a16="http://schemas.microsoft.com/office/drawing/2014/main" id="{C198C1B7-E244-5A5E-0A35-8638AD89CE69}"/>
              </a:ext>
            </a:extLst>
          </p:cNvPr>
          <p:cNvCxnSpPr/>
          <p:nvPr/>
        </p:nvCxnSpPr>
        <p:spPr>
          <a:xfrm flipV="1">
            <a:off x="370492" y="6848272"/>
            <a:ext cx="1010836" cy="11606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5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444FC69-4391-4428-6F7E-1E01F41FDC5D}"/>
              </a:ext>
            </a:extLst>
          </p:cNvPr>
          <p:cNvSpPr>
            <a:spLocks noGrp="1"/>
          </p:cNvSpPr>
          <p:nvPr>
            <p:ph type="dt" sz="half" idx="10"/>
          </p:nvPr>
        </p:nvSpPr>
        <p:spPr/>
        <p:txBody>
          <a:bodyPr/>
          <a:lstStyle/>
          <a:p>
            <a:fld id="{2F622C51-24DA-4990-AF8C-C4A4D3BDB088}" type="datetime1">
              <a:rPr lang="en-US" smtClean="0"/>
              <a:t>5/8/25</a:t>
            </a:fld>
            <a:endParaRPr lang="en-US"/>
          </a:p>
        </p:txBody>
      </p:sp>
    </p:spTree>
    <p:extLst>
      <p:ext uri="{BB962C8B-B14F-4D97-AF65-F5344CB8AC3E}">
        <p14:creationId xmlns:p14="http://schemas.microsoft.com/office/powerpoint/2010/main" val="303852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7CC36-5201-D373-BE6D-76F61C09F769}"/>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57364EC4-4A75-FC4E-2B16-0AD165B036F0}"/>
              </a:ext>
            </a:extLst>
          </p:cNvPr>
          <p:cNvSpPr>
            <a:spLocks noGrp="1"/>
          </p:cNvSpPr>
          <p:nvPr>
            <p:ph type="dt" sz="half" idx="10"/>
          </p:nvPr>
        </p:nvSpPr>
        <p:spPr/>
        <p:txBody>
          <a:bodyPr/>
          <a:lstStyle/>
          <a:p>
            <a:fld id="{3FCE81AE-7069-4904-AB5B-DBDC7CF214E4}" type="datetime1">
              <a:rPr lang="en-US" smtClean="0"/>
              <a:t>5/8/25</a:t>
            </a:fld>
            <a:endParaRPr lang="en-US"/>
          </a:p>
        </p:txBody>
      </p:sp>
      <p:pic>
        <p:nvPicPr>
          <p:cNvPr id="6" name="Picture 5" descr="A red text on a black background&#10;&#10;AI-generated content may be incorrect.">
            <a:extLst>
              <a:ext uri="{FF2B5EF4-FFF2-40B4-BE49-F238E27FC236}">
                <a16:creationId xmlns:a16="http://schemas.microsoft.com/office/drawing/2014/main" id="{D44820E2-8593-244C-F7BE-D7A71E3E5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058" y="649033"/>
            <a:ext cx="1582774" cy="1286004"/>
          </a:xfrm>
          <a:prstGeom prst="rect">
            <a:avLst/>
          </a:prstGeom>
        </p:spPr>
      </p:pic>
      <p:sp>
        <p:nvSpPr>
          <p:cNvPr id="2" name="TextBox 1">
            <a:extLst>
              <a:ext uri="{FF2B5EF4-FFF2-40B4-BE49-F238E27FC236}">
                <a16:creationId xmlns:a16="http://schemas.microsoft.com/office/drawing/2014/main" id="{CDED08AD-DA71-AF18-16DB-CD5BD6419357}"/>
              </a:ext>
            </a:extLst>
          </p:cNvPr>
          <p:cNvSpPr txBox="1"/>
          <p:nvPr/>
        </p:nvSpPr>
        <p:spPr>
          <a:xfrm>
            <a:off x="683172" y="1933794"/>
            <a:ext cx="6379780" cy="1569660"/>
          </a:xfrm>
          <a:prstGeom prst="rect">
            <a:avLst/>
          </a:prstGeom>
          <a:noFill/>
        </p:spPr>
        <p:txBody>
          <a:bodyPr wrap="square" lIns="91440" tIns="45720" rIns="91440" bIns="45720" rtlCol="0" anchor="t">
            <a:spAutoFit/>
          </a:bodyPr>
          <a:lstStyle/>
          <a:p>
            <a:pPr algn="ctr"/>
            <a:r>
              <a:rPr lang="en-US" sz="4800" b="1" dirty="0">
                <a:solidFill>
                  <a:srgbClr val="0D3649"/>
                </a:solidFill>
                <a:latin typeface="Aptos"/>
              </a:rPr>
              <a:t>Free Meals for </a:t>
            </a:r>
          </a:p>
          <a:p>
            <a:pPr algn="ctr"/>
            <a:r>
              <a:rPr lang="en-US" sz="4800" b="1" dirty="0">
                <a:solidFill>
                  <a:srgbClr val="0D3649"/>
                </a:solidFill>
                <a:latin typeface="Aptos"/>
              </a:rPr>
              <a:t>Children 18 &amp; Under</a:t>
            </a:r>
          </a:p>
        </p:txBody>
      </p:sp>
      <p:sp>
        <p:nvSpPr>
          <p:cNvPr id="3" name="TextBox 2">
            <a:extLst>
              <a:ext uri="{FF2B5EF4-FFF2-40B4-BE49-F238E27FC236}">
                <a16:creationId xmlns:a16="http://schemas.microsoft.com/office/drawing/2014/main" id="{269D437D-F8CB-94D2-7F8F-5902A92A1111}"/>
              </a:ext>
            </a:extLst>
          </p:cNvPr>
          <p:cNvSpPr txBox="1"/>
          <p:nvPr/>
        </p:nvSpPr>
        <p:spPr>
          <a:xfrm>
            <a:off x="921679" y="3830305"/>
            <a:ext cx="5523186" cy="523092"/>
          </a:xfrm>
          <a:prstGeom prst="rect">
            <a:avLst/>
          </a:prstGeom>
          <a:noFill/>
        </p:spPr>
        <p:txBody>
          <a:bodyPr wrap="square" rtlCol="0">
            <a:spAutoFit/>
          </a:bodyPr>
          <a:lstStyle/>
          <a:p>
            <a:r>
              <a:rPr lang="en-US" sz="2799" b="1">
                <a:solidFill>
                  <a:srgbClr val="0D3649"/>
                </a:solidFill>
              </a:rPr>
              <a:t>Location Name:</a:t>
            </a:r>
          </a:p>
        </p:txBody>
      </p:sp>
      <p:sp>
        <p:nvSpPr>
          <p:cNvPr id="4" name="TextBox 3">
            <a:extLst>
              <a:ext uri="{FF2B5EF4-FFF2-40B4-BE49-F238E27FC236}">
                <a16:creationId xmlns:a16="http://schemas.microsoft.com/office/drawing/2014/main" id="{255C6A5C-DA51-8A62-5433-43F858B7FE31}"/>
              </a:ext>
            </a:extLst>
          </p:cNvPr>
          <p:cNvSpPr txBox="1"/>
          <p:nvPr/>
        </p:nvSpPr>
        <p:spPr>
          <a:xfrm>
            <a:off x="921679" y="4805890"/>
            <a:ext cx="5523186" cy="523092"/>
          </a:xfrm>
          <a:prstGeom prst="rect">
            <a:avLst/>
          </a:prstGeom>
          <a:noFill/>
        </p:spPr>
        <p:txBody>
          <a:bodyPr wrap="square" rtlCol="0">
            <a:spAutoFit/>
          </a:bodyPr>
          <a:lstStyle/>
          <a:p>
            <a:r>
              <a:rPr lang="en-US" sz="2799" b="1">
                <a:solidFill>
                  <a:srgbClr val="0D3649"/>
                </a:solidFill>
              </a:rPr>
              <a:t>Address:</a:t>
            </a:r>
          </a:p>
        </p:txBody>
      </p:sp>
      <p:sp>
        <p:nvSpPr>
          <p:cNvPr id="12" name="TextBox 11">
            <a:extLst>
              <a:ext uri="{FF2B5EF4-FFF2-40B4-BE49-F238E27FC236}">
                <a16:creationId xmlns:a16="http://schemas.microsoft.com/office/drawing/2014/main" id="{CD7B5330-BF8F-55B4-C599-92F069CFED65}"/>
              </a:ext>
            </a:extLst>
          </p:cNvPr>
          <p:cNvSpPr txBox="1"/>
          <p:nvPr/>
        </p:nvSpPr>
        <p:spPr>
          <a:xfrm>
            <a:off x="921679" y="5796647"/>
            <a:ext cx="5523186" cy="523092"/>
          </a:xfrm>
          <a:prstGeom prst="rect">
            <a:avLst/>
          </a:prstGeom>
          <a:noFill/>
        </p:spPr>
        <p:txBody>
          <a:bodyPr wrap="square" rtlCol="0">
            <a:spAutoFit/>
          </a:bodyPr>
          <a:lstStyle/>
          <a:p>
            <a:r>
              <a:rPr lang="en-US" sz="2799" b="1">
                <a:solidFill>
                  <a:srgbClr val="0D3649"/>
                </a:solidFill>
              </a:rPr>
              <a:t>Operation Dates:</a:t>
            </a:r>
          </a:p>
        </p:txBody>
      </p:sp>
      <p:sp>
        <p:nvSpPr>
          <p:cNvPr id="13" name="TextBox 12">
            <a:extLst>
              <a:ext uri="{FF2B5EF4-FFF2-40B4-BE49-F238E27FC236}">
                <a16:creationId xmlns:a16="http://schemas.microsoft.com/office/drawing/2014/main" id="{7F5FE8A5-DAA5-2EB5-70D6-CCE4A64B5604}"/>
              </a:ext>
            </a:extLst>
          </p:cNvPr>
          <p:cNvSpPr txBox="1"/>
          <p:nvPr/>
        </p:nvSpPr>
        <p:spPr>
          <a:xfrm>
            <a:off x="921679" y="6776961"/>
            <a:ext cx="5523186" cy="523092"/>
          </a:xfrm>
          <a:prstGeom prst="rect">
            <a:avLst/>
          </a:prstGeom>
          <a:noFill/>
        </p:spPr>
        <p:txBody>
          <a:bodyPr wrap="square" rtlCol="0">
            <a:spAutoFit/>
          </a:bodyPr>
          <a:lstStyle/>
          <a:p>
            <a:r>
              <a:rPr lang="en-US" sz="2799" b="1">
                <a:solidFill>
                  <a:srgbClr val="0D3649"/>
                </a:solidFill>
              </a:rPr>
              <a:t>Day(s) of week/Time(s):</a:t>
            </a:r>
          </a:p>
        </p:txBody>
      </p:sp>
    </p:spTree>
    <p:extLst>
      <p:ext uri="{BB962C8B-B14F-4D97-AF65-F5344CB8AC3E}">
        <p14:creationId xmlns:p14="http://schemas.microsoft.com/office/powerpoint/2010/main" val="337484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F2415-89DE-F125-A3DD-F204DD4A36D8}"/>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08B6DDF-E0D8-A5AE-ACAE-4AD5081AE36B}"/>
              </a:ext>
            </a:extLst>
          </p:cNvPr>
          <p:cNvSpPr/>
          <p:nvPr/>
        </p:nvSpPr>
        <p:spPr>
          <a:xfrm>
            <a:off x="3946134" y="3968717"/>
            <a:ext cx="3536230" cy="3441077"/>
          </a:xfrm>
          <a:prstGeom prst="rect">
            <a:avLst/>
          </a:prstGeom>
          <a:solidFill>
            <a:srgbClr val="E8D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D022631-7CE8-1227-F53F-94FBEBAB6266}"/>
              </a:ext>
            </a:extLst>
          </p:cNvPr>
          <p:cNvSpPr/>
          <p:nvPr/>
        </p:nvSpPr>
        <p:spPr>
          <a:xfrm>
            <a:off x="278026" y="3968717"/>
            <a:ext cx="3536230" cy="3441077"/>
          </a:xfrm>
          <a:prstGeom prst="rect">
            <a:avLst/>
          </a:prstGeom>
          <a:solidFill>
            <a:srgbClr val="E8D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2E0F4374-09D8-1B2B-5B01-679F4437E78E}"/>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2" name="TextBox 1">
            <a:extLst>
              <a:ext uri="{FF2B5EF4-FFF2-40B4-BE49-F238E27FC236}">
                <a16:creationId xmlns:a16="http://schemas.microsoft.com/office/drawing/2014/main" id="{0011A80B-EA3C-1A75-88D7-1ED211FD86D4}"/>
              </a:ext>
            </a:extLst>
          </p:cNvPr>
          <p:cNvSpPr txBox="1"/>
          <p:nvPr/>
        </p:nvSpPr>
        <p:spPr>
          <a:xfrm>
            <a:off x="683172" y="1876401"/>
            <a:ext cx="6379780" cy="1569660"/>
          </a:xfrm>
          <a:prstGeom prst="rect">
            <a:avLst/>
          </a:prstGeom>
          <a:noFill/>
        </p:spPr>
        <p:txBody>
          <a:bodyPr wrap="square" lIns="91440" tIns="45720" rIns="91440" bIns="45720" rtlCol="0" anchor="t">
            <a:spAutoFit/>
          </a:bodyPr>
          <a:lstStyle/>
          <a:p>
            <a:pPr algn="ctr"/>
            <a:r>
              <a:rPr lang="en-US" sz="4800" b="1" dirty="0">
                <a:solidFill>
                  <a:srgbClr val="0D3649"/>
                </a:solidFill>
                <a:latin typeface="Aptos"/>
              </a:rPr>
              <a:t>Free Meals To-Go </a:t>
            </a:r>
          </a:p>
          <a:p>
            <a:pPr algn="ctr"/>
            <a:r>
              <a:rPr lang="en-US" sz="4800" b="1" dirty="0">
                <a:solidFill>
                  <a:srgbClr val="0D3649"/>
                </a:solidFill>
                <a:latin typeface="Aptos"/>
              </a:rPr>
              <a:t>for Kids &amp; Teens</a:t>
            </a:r>
          </a:p>
        </p:txBody>
      </p:sp>
      <p:sp>
        <p:nvSpPr>
          <p:cNvPr id="8" name="TextBox 7">
            <a:extLst>
              <a:ext uri="{FF2B5EF4-FFF2-40B4-BE49-F238E27FC236}">
                <a16:creationId xmlns:a16="http://schemas.microsoft.com/office/drawing/2014/main" id="{4DC2B86B-2F80-FE8D-48D8-419DD4803AEC}"/>
              </a:ext>
            </a:extLst>
          </p:cNvPr>
          <p:cNvSpPr txBox="1"/>
          <p:nvPr/>
        </p:nvSpPr>
        <p:spPr>
          <a:xfrm>
            <a:off x="455632" y="4820160"/>
            <a:ext cx="3176752" cy="646331"/>
          </a:xfrm>
          <a:prstGeom prst="rect">
            <a:avLst/>
          </a:prstGeom>
          <a:noFill/>
        </p:spPr>
        <p:txBody>
          <a:bodyPr wrap="square" rtlCol="0">
            <a:spAutoFit/>
          </a:bodyPr>
          <a:lstStyle/>
          <a:p>
            <a:pPr algn="ctr"/>
            <a:r>
              <a:rPr lang="en-US" b="1">
                <a:solidFill>
                  <a:srgbClr val="0D3649"/>
                </a:solidFill>
              </a:rPr>
              <a:t>Meal Pick-Up Location:</a:t>
            </a:r>
          </a:p>
          <a:p>
            <a:pPr algn="ctr"/>
            <a:r>
              <a:rPr lang="en-US">
                <a:solidFill>
                  <a:srgbClr val="0D3649"/>
                </a:solidFill>
              </a:rPr>
              <a:t>Site Name &amp; Address</a:t>
            </a:r>
          </a:p>
        </p:txBody>
      </p:sp>
      <p:sp>
        <p:nvSpPr>
          <p:cNvPr id="9" name="TextBox 8">
            <a:extLst>
              <a:ext uri="{FF2B5EF4-FFF2-40B4-BE49-F238E27FC236}">
                <a16:creationId xmlns:a16="http://schemas.microsoft.com/office/drawing/2014/main" id="{260E6E16-7ECD-0426-50C0-5BA5A0F3A2AB}"/>
              </a:ext>
            </a:extLst>
          </p:cNvPr>
          <p:cNvSpPr txBox="1"/>
          <p:nvPr/>
        </p:nvSpPr>
        <p:spPr>
          <a:xfrm>
            <a:off x="455632" y="5482080"/>
            <a:ext cx="3176752" cy="646331"/>
          </a:xfrm>
          <a:prstGeom prst="rect">
            <a:avLst/>
          </a:prstGeom>
          <a:noFill/>
        </p:spPr>
        <p:txBody>
          <a:bodyPr wrap="square" rtlCol="0">
            <a:spAutoFit/>
          </a:bodyPr>
          <a:lstStyle/>
          <a:p>
            <a:pPr algn="ctr"/>
            <a:r>
              <a:rPr lang="en-US" b="1">
                <a:solidFill>
                  <a:srgbClr val="0D3649"/>
                </a:solidFill>
              </a:rPr>
              <a:t>Operation Dates:</a:t>
            </a:r>
          </a:p>
          <a:p>
            <a:pPr algn="ctr"/>
            <a:r>
              <a:rPr lang="en-US">
                <a:solidFill>
                  <a:srgbClr val="0D3649"/>
                </a:solidFill>
              </a:rPr>
              <a:t>Days of Operation</a:t>
            </a:r>
          </a:p>
        </p:txBody>
      </p:sp>
      <p:sp>
        <p:nvSpPr>
          <p:cNvPr id="10" name="TextBox 9">
            <a:extLst>
              <a:ext uri="{FF2B5EF4-FFF2-40B4-BE49-F238E27FC236}">
                <a16:creationId xmlns:a16="http://schemas.microsoft.com/office/drawing/2014/main" id="{081FD9A8-3778-9608-2546-9CE55796CD9D}"/>
              </a:ext>
            </a:extLst>
          </p:cNvPr>
          <p:cNvSpPr txBox="1"/>
          <p:nvPr/>
        </p:nvSpPr>
        <p:spPr>
          <a:xfrm>
            <a:off x="455632" y="6181112"/>
            <a:ext cx="3176752" cy="646331"/>
          </a:xfrm>
          <a:prstGeom prst="rect">
            <a:avLst/>
          </a:prstGeom>
          <a:noFill/>
        </p:spPr>
        <p:txBody>
          <a:bodyPr wrap="square" rtlCol="0">
            <a:spAutoFit/>
          </a:bodyPr>
          <a:lstStyle/>
          <a:p>
            <a:pPr algn="ctr"/>
            <a:r>
              <a:rPr lang="en-US" b="1">
                <a:solidFill>
                  <a:srgbClr val="0D3649"/>
                </a:solidFill>
              </a:rPr>
              <a:t>Meal Pick-Up Times:</a:t>
            </a:r>
          </a:p>
          <a:p>
            <a:pPr algn="ctr"/>
            <a:r>
              <a:rPr lang="en-US">
                <a:solidFill>
                  <a:srgbClr val="0D3649"/>
                </a:solidFill>
              </a:rPr>
              <a:t>Hours of Operation</a:t>
            </a:r>
          </a:p>
        </p:txBody>
      </p:sp>
      <p:sp>
        <p:nvSpPr>
          <p:cNvPr id="11" name="TextBox 10">
            <a:extLst>
              <a:ext uri="{FF2B5EF4-FFF2-40B4-BE49-F238E27FC236}">
                <a16:creationId xmlns:a16="http://schemas.microsoft.com/office/drawing/2014/main" id="{E5448C2A-A5B4-19C1-7B62-E8C58EE31376}"/>
              </a:ext>
            </a:extLst>
          </p:cNvPr>
          <p:cNvSpPr txBox="1"/>
          <p:nvPr/>
        </p:nvSpPr>
        <p:spPr>
          <a:xfrm>
            <a:off x="3946135" y="4465009"/>
            <a:ext cx="3536230" cy="400110"/>
          </a:xfrm>
          <a:prstGeom prst="rect">
            <a:avLst/>
          </a:prstGeom>
          <a:noFill/>
        </p:spPr>
        <p:txBody>
          <a:bodyPr wrap="square" lIns="91440" tIns="45720" rIns="91440" bIns="45720" rtlCol="0" anchor="t">
            <a:spAutoFit/>
          </a:bodyPr>
          <a:lstStyle/>
          <a:p>
            <a:pPr algn="ctr"/>
            <a:r>
              <a:rPr lang="en-US" sz="2000" b="1" dirty="0">
                <a:solidFill>
                  <a:srgbClr val="0D3649"/>
                </a:solidFill>
                <a:latin typeface="Aptos"/>
              </a:rPr>
              <a:t>Who can receive meals?</a:t>
            </a:r>
          </a:p>
        </p:txBody>
      </p:sp>
      <p:sp>
        <p:nvSpPr>
          <p:cNvPr id="15" name="TextBox 14">
            <a:extLst>
              <a:ext uri="{FF2B5EF4-FFF2-40B4-BE49-F238E27FC236}">
                <a16:creationId xmlns:a16="http://schemas.microsoft.com/office/drawing/2014/main" id="{68D1850F-5AD7-406E-BA5E-043E58A088E0}"/>
              </a:ext>
            </a:extLst>
          </p:cNvPr>
          <p:cNvSpPr txBox="1"/>
          <p:nvPr/>
        </p:nvSpPr>
        <p:spPr>
          <a:xfrm>
            <a:off x="3946134" y="4886039"/>
            <a:ext cx="3536230" cy="369332"/>
          </a:xfrm>
          <a:prstGeom prst="rect">
            <a:avLst/>
          </a:prstGeom>
          <a:noFill/>
        </p:spPr>
        <p:txBody>
          <a:bodyPr wrap="square" rtlCol="0">
            <a:spAutoFit/>
          </a:bodyPr>
          <a:lstStyle/>
          <a:p>
            <a:pPr algn="ctr"/>
            <a:r>
              <a:rPr lang="en-US" b="1" dirty="0">
                <a:solidFill>
                  <a:srgbClr val="0D3649"/>
                </a:solidFill>
              </a:rPr>
              <a:t>How to Pick Up Meals:</a:t>
            </a:r>
          </a:p>
        </p:txBody>
      </p:sp>
      <p:sp>
        <p:nvSpPr>
          <p:cNvPr id="16" name="TextBox 15">
            <a:extLst>
              <a:ext uri="{FF2B5EF4-FFF2-40B4-BE49-F238E27FC236}">
                <a16:creationId xmlns:a16="http://schemas.microsoft.com/office/drawing/2014/main" id="{C3869442-D182-50CF-AB19-CCB295964EDF}"/>
              </a:ext>
            </a:extLst>
          </p:cNvPr>
          <p:cNvSpPr txBox="1"/>
          <p:nvPr/>
        </p:nvSpPr>
        <p:spPr>
          <a:xfrm>
            <a:off x="769384" y="7544049"/>
            <a:ext cx="6353503" cy="584775"/>
          </a:xfrm>
          <a:prstGeom prst="rect">
            <a:avLst/>
          </a:prstGeom>
          <a:noFill/>
        </p:spPr>
        <p:txBody>
          <a:bodyPr wrap="square" rtlCol="0">
            <a:spAutoFit/>
          </a:bodyPr>
          <a:lstStyle/>
          <a:p>
            <a:pPr algn="ctr"/>
            <a:r>
              <a:rPr lang="en-US" b="1">
                <a:solidFill>
                  <a:srgbClr val="0D3649"/>
                </a:solidFill>
              </a:rPr>
              <a:t>Questions:</a:t>
            </a:r>
          </a:p>
          <a:p>
            <a:pPr algn="ctr"/>
            <a:r>
              <a:rPr lang="en-US" sz="1400">
                <a:solidFill>
                  <a:srgbClr val="0D3649"/>
                </a:solidFill>
              </a:rPr>
              <a:t>Contact us at [Phone number] or visit [Website]</a:t>
            </a:r>
          </a:p>
        </p:txBody>
      </p:sp>
      <p:sp>
        <p:nvSpPr>
          <p:cNvPr id="14" name="TextBox 13">
            <a:extLst>
              <a:ext uri="{FF2B5EF4-FFF2-40B4-BE49-F238E27FC236}">
                <a16:creationId xmlns:a16="http://schemas.microsoft.com/office/drawing/2014/main" id="{3B1E7FC2-87C7-4E0C-0095-23A65A0BC3BB}"/>
              </a:ext>
            </a:extLst>
          </p:cNvPr>
          <p:cNvSpPr txBox="1"/>
          <p:nvPr/>
        </p:nvSpPr>
        <p:spPr>
          <a:xfrm>
            <a:off x="683173" y="1499990"/>
            <a:ext cx="6406057" cy="461665"/>
          </a:xfrm>
          <a:prstGeom prst="rect">
            <a:avLst/>
          </a:prstGeom>
          <a:noFill/>
        </p:spPr>
        <p:txBody>
          <a:bodyPr wrap="square" rtlCol="0">
            <a:spAutoFit/>
          </a:bodyPr>
          <a:lstStyle/>
          <a:p>
            <a:pPr algn="ctr"/>
            <a:r>
              <a:rPr lang="en-US" sz="2400" b="1" dirty="0">
                <a:solidFill>
                  <a:srgbClr val="0D3649"/>
                </a:solidFill>
              </a:rPr>
              <a:t>Organization Name</a:t>
            </a:r>
          </a:p>
        </p:txBody>
      </p:sp>
      <p:sp>
        <p:nvSpPr>
          <p:cNvPr id="17" name="TextBox 16">
            <a:extLst>
              <a:ext uri="{FF2B5EF4-FFF2-40B4-BE49-F238E27FC236}">
                <a16:creationId xmlns:a16="http://schemas.microsoft.com/office/drawing/2014/main" id="{6F3E2415-CD8B-1C69-1863-310EBA0E8702}"/>
              </a:ext>
            </a:extLst>
          </p:cNvPr>
          <p:cNvSpPr txBox="1"/>
          <p:nvPr/>
        </p:nvSpPr>
        <p:spPr>
          <a:xfrm>
            <a:off x="709451" y="3386366"/>
            <a:ext cx="6353503" cy="523092"/>
          </a:xfrm>
          <a:prstGeom prst="rect">
            <a:avLst/>
          </a:prstGeom>
          <a:noFill/>
        </p:spPr>
        <p:txBody>
          <a:bodyPr wrap="square" rtlCol="0">
            <a:spAutoFit/>
          </a:bodyPr>
          <a:lstStyle/>
          <a:p>
            <a:pPr algn="ctr"/>
            <a:r>
              <a:rPr lang="en-US" sz="2799" b="1" dirty="0">
                <a:solidFill>
                  <a:srgbClr val="C00000"/>
                </a:solidFill>
              </a:rPr>
              <a:t>No Cost </a:t>
            </a:r>
            <a:r>
              <a:rPr lang="en-US" b="1" dirty="0">
                <a:solidFill>
                  <a:srgbClr val="C00000"/>
                </a:solidFill>
                <a:ea typeface="Aptos" panose="020B0004020202020204" pitchFamily="34" charset="0"/>
                <a:cs typeface="Aptos" panose="020B0004020202020204" pitchFamily="34" charset="0"/>
              </a:rPr>
              <a:t>• </a:t>
            </a:r>
            <a:r>
              <a:rPr lang="en-US" sz="2799" b="1" dirty="0">
                <a:solidFill>
                  <a:srgbClr val="C00000"/>
                </a:solidFill>
              </a:rPr>
              <a:t>No</a:t>
            </a:r>
            <a:r>
              <a:rPr lang="en-US" b="1" dirty="0">
                <a:solidFill>
                  <a:srgbClr val="C00000"/>
                </a:solidFill>
              </a:rPr>
              <a:t> </a:t>
            </a:r>
            <a:r>
              <a:rPr lang="en-US" sz="2799" b="1" dirty="0">
                <a:solidFill>
                  <a:srgbClr val="C00000"/>
                </a:solidFill>
              </a:rPr>
              <a:t>ID Required</a:t>
            </a:r>
          </a:p>
        </p:txBody>
      </p:sp>
      <p:sp>
        <p:nvSpPr>
          <p:cNvPr id="18" name="TextBox 17">
            <a:extLst>
              <a:ext uri="{FF2B5EF4-FFF2-40B4-BE49-F238E27FC236}">
                <a16:creationId xmlns:a16="http://schemas.microsoft.com/office/drawing/2014/main" id="{ED81581C-4151-7910-AA22-5C26C9B6090C}"/>
              </a:ext>
            </a:extLst>
          </p:cNvPr>
          <p:cNvSpPr txBox="1"/>
          <p:nvPr/>
        </p:nvSpPr>
        <p:spPr>
          <a:xfrm>
            <a:off x="455631" y="4439104"/>
            <a:ext cx="3189890" cy="400110"/>
          </a:xfrm>
          <a:prstGeom prst="rect">
            <a:avLst/>
          </a:prstGeom>
          <a:noFill/>
        </p:spPr>
        <p:txBody>
          <a:bodyPr wrap="square" lIns="91440" tIns="45720" rIns="91440" bIns="45720" anchor="t">
            <a:spAutoFit/>
          </a:bodyPr>
          <a:lstStyle/>
          <a:p>
            <a:pPr algn="ctr"/>
            <a:r>
              <a:rPr lang="en-US" sz="2000" b="1" dirty="0">
                <a:solidFill>
                  <a:srgbClr val="0D3649"/>
                </a:solidFill>
                <a:latin typeface="Aptos"/>
              </a:rPr>
              <a:t>Know before you go!</a:t>
            </a:r>
          </a:p>
        </p:txBody>
      </p:sp>
      <p:pic>
        <p:nvPicPr>
          <p:cNvPr id="21" name="Picture 20" descr="A red text on a black background&#10;&#10;AI-generated content may be incorrect.">
            <a:extLst>
              <a:ext uri="{FF2B5EF4-FFF2-40B4-BE49-F238E27FC236}">
                <a16:creationId xmlns:a16="http://schemas.microsoft.com/office/drawing/2014/main" id="{804888EC-7EA0-09C9-DB0C-07A373F8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009" y="-37791"/>
            <a:ext cx="1892651" cy="1537779"/>
          </a:xfrm>
          <a:prstGeom prst="rect">
            <a:avLst/>
          </a:prstGeom>
        </p:spPr>
      </p:pic>
    </p:spTree>
    <p:extLst>
      <p:ext uri="{BB962C8B-B14F-4D97-AF65-F5344CB8AC3E}">
        <p14:creationId xmlns:p14="http://schemas.microsoft.com/office/powerpoint/2010/main" val="310158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2BE45B9-2ED4-089E-F3B8-EE627598B35B}"/>
              </a:ext>
            </a:extLst>
          </p:cNvPr>
          <p:cNvSpPr/>
          <p:nvPr/>
        </p:nvSpPr>
        <p:spPr>
          <a:xfrm>
            <a:off x="2757892" y="2870403"/>
            <a:ext cx="734998" cy="73499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FAADFC-C27F-1A9C-EAD9-DACEDBA259CD}"/>
              </a:ext>
            </a:extLst>
          </p:cNvPr>
          <p:cNvSpPr txBox="1"/>
          <p:nvPr/>
        </p:nvSpPr>
        <p:spPr>
          <a:xfrm>
            <a:off x="2546141" y="2131907"/>
            <a:ext cx="1218009" cy="738664"/>
          </a:xfrm>
          <a:prstGeom prst="rect">
            <a:avLst/>
          </a:prstGeom>
          <a:noFill/>
        </p:spPr>
        <p:txBody>
          <a:bodyPr wrap="square" rtlCol="0">
            <a:spAutoFit/>
          </a:bodyPr>
          <a:lstStyle/>
          <a:p>
            <a:pPr algn="ctr"/>
            <a:r>
              <a:rPr lang="en-US" sz="1400">
                <a:latin typeface="Aptos SemiBold" panose="020B0004020202020204" pitchFamily="34" charset="0"/>
              </a:rPr>
              <a:t>Summer Red</a:t>
            </a:r>
          </a:p>
          <a:p>
            <a:pPr algn="ctr"/>
            <a:r>
              <a:rPr lang="en-US" sz="1400">
                <a:latin typeface="Aptos Light" panose="020B0004020202020204" pitchFamily="34" charset="0"/>
              </a:rPr>
              <a:t>Hex:</a:t>
            </a:r>
          </a:p>
          <a:p>
            <a:pPr algn="ctr"/>
            <a:r>
              <a:rPr lang="en-US" sz="1400">
                <a:latin typeface="Aptos Light" panose="020B0004020202020204" pitchFamily="34" charset="0"/>
              </a:rPr>
              <a:t>#C00000</a:t>
            </a:r>
          </a:p>
        </p:txBody>
      </p:sp>
      <p:sp>
        <p:nvSpPr>
          <p:cNvPr id="8" name="Oval 7">
            <a:extLst>
              <a:ext uri="{FF2B5EF4-FFF2-40B4-BE49-F238E27FC236}">
                <a16:creationId xmlns:a16="http://schemas.microsoft.com/office/drawing/2014/main" id="{352BA99A-B5D5-AAC9-691F-CBEAE95370B2}"/>
              </a:ext>
            </a:extLst>
          </p:cNvPr>
          <p:cNvSpPr/>
          <p:nvPr/>
        </p:nvSpPr>
        <p:spPr>
          <a:xfrm>
            <a:off x="4306649" y="2870403"/>
            <a:ext cx="734998" cy="734998"/>
          </a:xfrm>
          <a:prstGeom prst="ellipse">
            <a:avLst/>
          </a:prstGeom>
          <a:solidFill>
            <a:srgbClr val="0D36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3C0970-6A7D-6978-6E14-154676E9CE5F}"/>
              </a:ext>
            </a:extLst>
          </p:cNvPr>
          <p:cNvSpPr txBox="1"/>
          <p:nvPr/>
        </p:nvSpPr>
        <p:spPr>
          <a:xfrm>
            <a:off x="3937456" y="2131987"/>
            <a:ext cx="1473384" cy="738664"/>
          </a:xfrm>
          <a:prstGeom prst="rect">
            <a:avLst/>
          </a:prstGeom>
          <a:noFill/>
        </p:spPr>
        <p:txBody>
          <a:bodyPr wrap="square" rtlCol="0">
            <a:spAutoFit/>
          </a:bodyPr>
          <a:lstStyle/>
          <a:p>
            <a:pPr algn="ctr"/>
            <a:r>
              <a:rPr lang="en-US" sz="1400">
                <a:latin typeface="Aptos SemiBold" panose="020B0004020202020204" pitchFamily="34" charset="0"/>
              </a:rPr>
              <a:t>Summer Navy</a:t>
            </a:r>
          </a:p>
          <a:p>
            <a:pPr algn="ctr"/>
            <a:r>
              <a:rPr lang="en-US" sz="1400">
                <a:latin typeface="Aptos Light" panose="020B0004020202020204" pitchFamily="34" charset="0"/>
              </a:rPr>
              <a:t>Hex:</a:t>
            </a:r>
          </a:p>
          <a:p>
            <a:pPr algn="ctr"/>
            <a:r>
              <a:rPr lang="en-US" sz="1400">
                <a:latin typeface="Aptos Light" panose="020B0004020202020204" pitchFamily="34" charset="0"/>
              </a:rPr>
              <a:t>0d3649</a:t>
            </a:r>
          </a:p>
        </p:txBody>
      </p:sp>
      <p:sp>
        <p:nvSpPr>
          <p:cNvPr id="10" name="TextBox 9">
            <a:extLst>
              <a:ext uri="{FF2B5EF4-FFF2-40B4-BE49-F238E27FC236}">
                <a16:creationId xmlns:a16="http://schemas.microsoft.com/office/drawing/2014/main" id="{2A60FD36-45A4-6657-4C07-82715C1D94F8}"/>
              </a:ext>
            </a:extLst>
          </p:cNvPr>
          <p:cNvSpPr txBox="1"/>
          <p:nvPr/>
        </p:nvSpPr>
        <p:spPr>
          <a:xfrm>
            <a:off x="-8659" y="1749180"/>
            <a:ext cx="7772400" cy="461665"/>
          </a:xfrm>
          <a:prstGeom prst="rect">
            <a:avLst/>
          </a:prstGeom>
          <a:noFill/>
        </p:spPr>
        <p:txBody>
          <a:bodyPr wrap="square" lIns="91440" tIns="45720" rIns="91440" bIns="45720" rtlCol="0" anchor="t">
            <a:spAutoFit/>
          </a:bodyPr>
          <a:lstStyle/>
          <a:p>
            <a:pPr algn="ctr"/>
            <a:r>
              <a:rPr lang="en-US" sz="2400" dirty="0">
                <a:latin typeface="Aptos"/>
              </a:rPr>
              <a:t>Primary Colors</a:t>
            </a:r>
          </a:p>
        </p:txBody>
      </p:sp>
      <p:sp>
        <p:nvSpPr>
          <p:cNvPr id="11" name="TextBox 10">
            <a:extLst>
              <a:ext uri="{FF2B5EF4-FFF2-40B4-BE49-F238E27FC236}">
                <a16:creationId xmlns:a16="http://schemas.microsoft.com/office/drawing/2014/main" id="{C2117F22-EF91-95DA-6967-951325DD9CF9}"/>
              </a:ext>
            </a:extLst>
          </p:cNvPr>
          <p:cNvSpPr txBox="1"/>
          <p:nvPr/>
        </p:nvSpPr>
        <p:spPr>
          <a:xfrm>
            <a:off x="0" y="4202008"/>
            <a:ext cx="7772400" cy="461665"/>
          </a:xfrm>
          <a:prstGeom prst="rect">
            <a:avLst/>
          </a:prstGeom>
          <a:noFill/>
        </p:spPr>
        <p:txBody>
          <a:bodyPr wrap="square" lIns="91440" tIns="45720" rIns="91440" bIns="45720" rtlCol="0" anchor="t">
            <a:spAutoFit/>
          </a:bodyPr>
          <a:lstStyle/>
          <a:p>
            <a:pPr algn="ctr"/>
            <a:r>
              <a:rPr lang="en-US" sz="2400" dirty="0">
                <a:latin typeface="Aptos"/>
              </a:rPr>
              <a:t>Accent Colors</a:t>
            </a:r>
          </a:p>
        </p:txBody>
      </p:sp>
      <p:sp>
        <p:nvSpPr>
          <p:cNvPr id="16" name="Oval 15">
            <a:extLst>
              <a:ext uri="{FF2B5EF4-FFF2-40B4-BE49-F238E27FC236}">
                <a16:creationId xmlns:a16="http://schemas.microsoft.com/office/drawing/2014/main" id="{B3FD38FB-781F-7B96-942F-9EBE50EB67A7}"/>
              </a:ext>
            </a:extLst>
          </p:cNvPr>
          <p:cNvSpPr/>
          <p:nvPr/>
        </p:nvSpPr>
        <p:spPr>
          <a:xfrm>
            <a:off x="2754052" y="5269279"/>
            <a:ext cx="734998" cy="734998"/>
          </a:xfrm>
          <a:prstGeom prst="ellipse">
            <a:avLst/>
          </a:prstGeom>
          <a:solidFill>
            <a:srgbClr val="FFB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60B7165-5B84-AAAB-36A3-A986FED7F725}"/>
              </a:ext>
            </a:extLst>
          </p:cNvPr>
          <p:cNvSpPr txBox="1"/>
          <p:nvPr/>
        </p:nvSpPr>
        <p:spPr>
          <a:xfrm>
            <a:off x="2344207" y="4567277"/>
            <a:ext cx="1610253" cy="738664"/>
          </a:xfrm>
          <a:prstGeom prst="rect">
            <a:avLst/>
          </a:prstGeom>
          <a:noFill/>
        </p:spPr>
        <p:txBody>
          <a:bodyPr wrap="square" rtlCol="0">
            <a:spAutoFit/>
          </a:bodyPr>
          <a:lstStyle/>
          <a:p>
            <a:pPr algn="ctr"/>
            <a:r>
              <a:rPr lang="en-US" sz="1400">
                <a:latin typeface="Aptos SemiBold" panose="020B0004020202020204" pitchFamily="34" charset="0"/>
              </a:rPr>
              <a:t>Summer Citrus</a:t>
            </a:r>
          </a:p>
          <a:p>
            <a:pPr algn="ctr"/>
            <a:r>
              <a:rPr lang="en-US" sz="1400">
                <a:latin typeface="Aptos Light" panose="020B0004020202020204" pitchFamily="34" charset="0"/>
              </a:rPr>
              <a:t>Hex:</a:t>
            </a:r>
          </a:p>
          <a:p>
            <a:pPr algn="ctr"/>
            <a:r>
              <a:rPr lang="en-US" sz="1400">
                <a:latin typeface="Aptos Light" panose="020B0004020202020204" pitchFamily="34" charset="0"/>
              </a:rPr>
              <a:t>ffbf00</a:t>
            </a:r>
          </a:p>
        </p:txBody>
      </p:sp>
      <p:sp>
        <p:nvSpPr>
          <p:cNvPr id="18" name="Oval 17">
            <a:extLst>
              <a:ext uri="{FF2B5EF4-FFF2-40B4-BE49-F238E27FC236}">
                <a16:creationId xmlns:a16="http://schemas.microsoft.com/office/drawing/2014/main" id="{5084747D-480E-D739-7CB0-C9FDEB36A740}"/>
              </a:ext>
            </a:extLst>
          </p:cNvPr>
          <p:cNvSpPr/>
          <p:nvPr/>
        </p:nvSpPr>
        <p:spPr>
          <a:xfrm>
            <a:off x="4231307" y="5274951"/>
            <a:ext cx="734998" cy="734998"/>
          </a:xfrm>
          <a:prstGeom prst="ellipse">
            <a:avLst/>
          </a:prstGeom>
          <a:solidFill>
            <a:srgbClr val="E8D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4D36EB3-C3F1-6618-BA6B-D037B4EEED66}"/>
              </a:ext>
            </a:extLst>
          </p:cNvPr>
          <p:cNvSpPr txBox="1"/>
          <p:nvPr/>
        </p:nvSpPr>
        <p:spPr>
          <a:xfrm>
            <a:off x="3949545" y="4575785"/>
            <a:ext cx="1323585" cy="738664"/>
          </a:xfrm>
          <a:prstGeom prst="rect">
            <a:avLst/>
          </a:prstGeom>
          <a:noFill/>
        </p:spPr>
        <p:txBody>
          <a:bodyPr wrap="square" rtlCol="0">
            <a:spAutoFit/>
          </a:bodyPr>
          <a:lstStyle/>
          <a:p>
            <a:pPr algn="ctr"/>
            <a:r>
              <a:rPr lang="en-US" sz="1400">
                <a:latin typeface="Aptos SemiBold" panose="020B0004020202020204" pitchFamily="34" charset="0"/>
              </a:rPr>
              <a:t>Texas Tan</a:t>
            </a:r>
          </a:p>
          <a:p>
            <a:pPr algn="ctr"/>
            <a:r>
              <a:rPr lang="en-US" sz="1400">
                <a:latin typeface="Aptos Light" panose="020B0004020202020204" pitchFamily="34" charset="0"/>
              </a:rPr>
              <a:t>Hex:</a:t>
            </a:r>
          </a:p>
          <a:p>
            <a:pPr algn="ctr"/>
            <a:r>
              <a:rPr lang="en-US" sz="1400">
                <a:latin typeface="Aptos Light" panose="020B0004020202020204" pitchFamily="34" charset="0"/>
              </a:rPr>
              <a:t>e8dfc3</a:t>
            </a:r>
          </a:p>
        </p:txBody>
      </p:sp>
      <p:sp>
        <p:nvSpPr>
          <p:cNvPr id="20" name="TextBox 19">
            <a:extLst>
              <a:ext uri="{FF2B5EF4-FFF2-40B4-BE49-F238E27FC236}">
                <a16:creationId xmlns:a16="http://schemas.microsoft.com/office/drawing/2014/main" id="{6C65C4B1-27D3-6DD5-6F48-E299F2506CD0}"/>
              </a:ext>
            </a:extLst>
          </p:cNvPr>
          <p:cNvSpPr txBox="1"/>
          <p:nvPr/>
        </p:nvSpPr>
        <p:spPr>
          <a:xfrm>
            <a:off x="1025534" y="5041606"/>
            <a:ext cx="1318668" cy="1815882"/>
          </a:xfrm>
          <a:prstGeom prst="rect">
            <a:avLst/>
          </a:prstGeom>
          <a:noFill/>
        </p:spPr>
        <p:txBody>
          <a:bodyPr wrap="square" rtlCol="0">
            <a:spAutoFit/>
          </a:bodyPr>
          <a:lstStyle/>
          <a:p>
            <a:pPr algn="ctr"/>
            <a:r>
              <a:rPr lang="en-US" sz="1400">
                <a:latin typeface="Aptos Light" panose="020B0004020202020204" pitchFamily="34" charset="0"/>
              </a:rPr>
              <a:t>Use sparingly; best for highlights, icons, or line ornaments;</a:t>
            </a:r>
          </a:p>
          <a:p>
            <a:pPr algn="ctr"/>
            <a:r>
              <a:rPr lang="en-US" sz="1400" i="1">
                <a:latin typeface="Aptos Light" panose="020B0004020202020204" pitchFamily="34" charset="0"/>
              </a:rPr>
              <a:t>Not for use on text or major graphic assets </a:t>
            </a:r>
          </a:p>
        </p:txBody>
      </p:sp>
      <p:sp>
        <p:nvSpPr>
          <p:cNvPr id="21" name="TextBox 20">
            <a:extLst>
              <a:ext uri="{FF2B5EF4-FFF2-40B4-BE49-F238E27FC236}">
                <a16:creationId xmlns:a16="http://schemas.microsoft.com/office/drawing/2014/main" id="{7293FC75-F674-BFE8-9D0C-BD356EC551C4}"/>
              </a:ext>
            </a:extLst>
          </p:cNvPr>
          <p:cNvSpPr txBox="1"/>
          <p:nvPr/>
        </p:nvSpPr>
        <p:spPr>
          <a:xfrm>
            <a:off x="5376157" y="5041604"/>
            <a:ext cx="1477255" cy="1815882"/>
          </a:xfrm>
          <a:prstGeom prst="rect">
            <a:avLst/>
          </a:prstGeom>
          <a:noFill/>
        </p:spPr>
        <p:txBody>
          <a:bodyPr wrap="square" rtlCol="0">
            <a:spAutoFit/>
          </a:bodyPr>
          <a:lstStyle/>
          <a:p>
            <a:pPr algn="ctr"/>
            <a:r>
              <a:rPr lang="en-US" sz="1400">
                <a:latin typeface="Aptos Light" panose="020B0004020202020204" pitchFamily="34" charset="0"/>
              </a:rPr>
              <a:t>Use sparingly; best for backgrounds or color blocks behind text; </a:t>
            </a:r>
            <a:r>
              <a:rPr lang="en-US" sz="1400" i="1">
                <a:latin typeface="Aptos Light" panose="020B0004020202020204" pitchFamily="34" charset="0"/>
              </a:rPr>
              <a:t>Not for use on text or major graphic assets</a:t>
            </a:r>
          </a:p>
        </p:txBody>
      </p:sp>
      <p:cxnSp>
        <p:nvCxnSpPr>
          <p:cNvPr id="23" name="Straight Arrow Connector 22">
            <a:extLst>
              <a:ext uri="{FF2B5EF4-FFF2-40B4-BE49-F238E27FC236}">
                <a16:creationId xmlns:a16="http://schemas.microsoft.com/office/drawing/2014/main" id="{33CDB23D-E81D-A386-2E73-1C616B5CF30A}"/>
              </a:ext>
            </a:extLst>
          </p:cNvPr>
          <p:cNvCxnSpPr/>
          <p:nvPr/>
        </p:nvCxnSpPr>
        <p:spPr>
          <a:xfrm>
            <a:off x="2341695" y="5626377"/>
            <a:ext cx="2258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502534CE-C98E-0B3D-B201-029CC49433FD}"/>
              </a:ext>
            </a:extLst>
          </p:cNvPr>
          <p:cNvCxnSpPr>
            <a:cxnSpLocks/>
          </p:cNvCxnSpPr>
          <p:nvPr/>
        </p:nvCxnSpPr>
        <p:spPr>
          <a:xfrm flipH="1">
            <a:off x="5167606" y="5636778"/>
            <a:ext cx="24323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A04212D-8893-0A8C-1ED3-817FAEC9172B}"/>
              </a:ext>
            </a:extLst>
          </p:cNvPr>
          <p:cNvSpPr txBox="1"/>
          <p:nvPr/>
        </p:nvSpPr>
        <p:spPr>
          <a:xfrm>
            <a:off x="709044" y="761070"/>
            <a:ext cx="6373681" cy="523220"/>
          </a:xfrm>
          <a:prstGeom prst="rect">
            <a:avLst/>
          </a:prstGeom>
          <a:noFill/>
        </p:spPr>
        <p:txBody>
          <a:bodyPr wrap="square" rtlCol="0">
            <a:spAutoFit/>
          </a:bodyPr>
          <a:lstStyle/>
          <a:p>
            <a:pPr algn="ctr"/>
            <a:r>
              <a:rPr lang="en-US" sz="1400" i="1">
                <a:latin typeface="Aptos Light" panose="020B0004020202020204" pitchFamily="34" charset="0"/>
              </a:rPr>
              <a:t>*Use only corner anchor points to resize logos and icons to keep them proportional; do not distort or change logos or icons</a:t>
            </a:r>
          </a:p>
        </p:txBody>
      </p:sp>
      <p:sp>
        <p:nvSpPr>
          <p:cNvPr id="99" name="TextBox 98">
            <a:extLst>
              <a:ext uri="{FF2B5EF4-FFF2-40B4-BE49-F238E27FC236}">
                <a16:creationId xmlns:a16="http://schemas.microsoft.com/office/drawing/2014/main" id="{A0D02A28-D66E-BAF6-4F02-2378D74E2DBC}"/>
              </a:ext>
            </a:extLst>
          </p:cNvPr>
          <p:cNvSpPr txBox="1"/>
          <p:nvPr/>
        </p:nvSpPr>
        <p:spPr>
          <a:xfrm>
            <a:off x="-8659" y="6956325"/>
            <a:ext cx="7772400" cy="461665"/>
          </a:xfrm>
          <a:prstGeom prst="rect">
            <a:avLst/>
          </a:prstGeom>
          <a:noFill/>
        </p:spPr>
        <p:txBody>
          <a:bodyPr wrap="square" lIns="91440" tIns="45720" rIns="91440" bIns="45720" rtlCol="0" anchor="t">
            <a:spAutoFit/>
          </a:bodyPr>
          <a:lstStyle/>
          <a:p>
            <a:pPr algn="ctr"/>
            <a:r>
              <a:rPr lang="en-US" sz="2400" dirty="0">
                <a:latin typeface="Aptos"/>
              </a:rPr>
              <a:t>Fonts</a:t>
            </a:r>
          </a:p>
        </p:txBody>
      </p:sp>
      <p:sp>
        <p:nvSpPr>
          <p:cNvPr id="100" name="TextBox 99">
            <a:extLst>
              <a:ext uri="{FF2B5EF4-FFF2-40B4-BE49-F238E27FC236}">
                <a16:creationId xmlns:a16="http://schemas.microsoft.com/office/drawing/2014/main" id="{60F87EBD-67BC-F14C-DE67-A1D535BB7B8A}"/>
              </a:ext>
            </a:extLst>
          </p:cNvPr>
          <p:cNvSpPr txBox="1"/>
          <p:nvPr/>
        </p:nvSpPr>
        <p:spPr>
          <a:xfrm>
            <a:off x="-17318" y="7303268"/>
            <a:ext cx="7772400" cy="677108"/>
          </a:xfrm>
          <a:prstGeom prst="rect">
            <a:avLst/>
          </a:prstGeom>
          <a:noFill/>
        </p:spPr>
        <p:txBody>
          <a:bodyPr wrap="square" lIns="91440" tIns="45720" rIns="91440" bIns="45720" rtlCol="0" anchor="t">
            <a:spAutoFit/>
          </a:bodyPr>
          <a:lstStyle/>
          <a:p>
            <a:pPr algn="ctr"/>
            <a:r>
              <a:rPr lang="en-US" sz="2000" b="1" dirty="0">
                <a:latin typeface="Aptos"/>
              </a:rPr>
              <a:t>Headlines: Gothic Bold</a:t>
            </a:r>
          </a:p>
          <a:p>
            <a:endParaRPr lang="en-US"/>
          </a:p>
        </p:txBody>
      </p:sp>
      <p:sp>
        <p:nvSpPr>
          <p:cNvPr id="101" name="TextBox 100">
            <a:extLst>
              <a:ext uri="{FF2B5EF4-FFF2-40B4-BE49-F238E27FC236}">
                <a16:creationId xmlns:a16="http://schemas.microsoft.com/office/drawing/2014/main" id="{F0B0DF30-8529-709D-079F-3EAD39C683A2}"/>
              </a:ext>
            </a:extLst>
          </p:cNvPr>
          <p:cNvSpPr txBox="1"/>
          <p:nvPr/>
        </p:nvSpPr>
        <p:spPr>
          <a:xfrm>
            <a:off x="0" y="7596826"/>
            <a:ext cx="7772400" cy="338554"/>
          </a:xfrm>
          <a:prstGeom prst="rect">
            <a:avLst/>
          </a:prstGeom>
          <a:noFill/>
        </p:spPr>
        <p:txBody>
          <a:bodyPr wrap="square" rtlCol="0">
            <a:spAutoFit/>
          </a:bodyPr>
          <a:lstStyle/>
          <a:p>
            <a:pPr algn="ctr"/>
            <a:r>
              <a:rPr lang="en-US" sz="1600">
                <a:latin typeface="Aptos Light" panose="020B0004020202020204" pitchFamily="34" charset="0"/>
              </a:rPr>
              <a:t>Body: Aptos Light</a:t>
            </a:r>
          </a:p>
        </p:txBody>
      </p:sp>
      <p:sp>
        <p:nvSpPr>
          <p:cNvPr id="12" name="Date Placeholder 11">
            <a:extLst>
              <a:ext uri="{FF2B5EF4-FFF2-40B4-BE49-F238E27FC236}">
                <a16:creationId xmlns:a16="http://schemas.microsoft.com/office/drawing/2014/main" id="{4081E1C9-AE26-0CC2-19B2-CCE3022A0BEA}"/>
              </a:ext>
            </a:extLst>
          </p:cNvPr>
          <p:cNvSpPr>
            <a:spLocks noGrp="1"/>
          </p:cNvSpPr>
          <p:nvPr>
            <p:ph type="dt" sz="half" idx="10"/>
          </p:nvPr>
        </p:nvSpPr>
        <p:spPr/>
        <p:txBody>
          <a:bodyPr/>
          <a:lstStyle/>
          <a:p>
            <a:fld id="{0DC466A5-9696-4846-954E-10654C8005C2}" type="datetime1">
              <a:rPr lang="en-US" smtClean="0"/>
              <a:t>5/8/25</a:t>
            </a:fld>
            <a:endParaRPr lang="en-US"/>
          </a:p>
        </p:txBody>
      </p:sp>
    </p:spTree>
    <p:extLst>
      <p:ext uri="{BB962C8B-B14F-4D97-AF65-F5344CB8AC3E}">
        <p14:creationId xmlns:p14="http://schemas.microsoft.com/office/powerpoint/2010/main" val="420607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7DF92-C5E5-AE1E-AD56-5C5CEF8D79AE}"/>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5E8D0451-43DE-8B3D-143D-80A8E36C88D2}"/>
              </a:ext>
            </a:extLst>
          </p:cNvPr>
          <p:cNvSpPr>
            <a:spLocks noGrp="1"/>
          </p:cNvSpPr>
          <p:nvPr>
            <p:ph type="dt" sz="half" idx="10"/>
          </p:nvPr>
        </p:nvSpPr>
        <p:spPr/>
        <p:txBody>
          <a:bodyPr/>
          <a:lstStyle/>
          <a:p>
            <a:fld id="{3FCE81AE-7069-4904-AB5B-DBDC7CF214E4}" type="datetime1">
              <a:rPr lang="en-US" smtClean="0"/>
              <a:t>5/8/25</a:t>
            </a:fld>
            <a:endParaRPr lang="en-US"/>
          </a:p>
        </p:txBody>
      </p:sp>
      <p:pic>
        <p:nvPicPr>
          <p:cNvPr id="6" name="Picture 5">
            <a:extLst>
              <a:ext uri="{FF2B5EF4-FFF2-40B4-BE49-F238E27FC236}">
                <a16:creationId xmlns:a16="http://schemas.microsoft.com/office/drawing/2014/main" id="{AAD89189-57B7-6548-0ED4-49955D9C07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68514" y="5263491"/>
            <a:ext cx="3965633" cy="3222076"/>
          </a:xfrm>
          <a:prstGeom prst="rect">
            <a:avLst/>
          </a:prstGeom>
        </p:spPr>
      </p:pic>
      <p:sp>
        <p:nvSpPr>
          <p:cNvPr id="9" name="Arrow: Up 8">
            <a:extLst>
              <a:ext uri="{FF2B5EF4-FFF2-40B4-BE49-F238E27FC236}">
                <a16:creationId xmlns:a16="http://schemas.microsoft.com/office/drawing/2014/main" id="{D343D0B4-B96B-4A61-49B1-3D15B9D1DD9D}"/>
              </a:ext>
            </a:extLst>
          </p:cNvPr>
          <p:cNvSpPr/>
          <p:nvPr/>
        </p:nvSpPr>
        <p:spPr>
          <a:xfrm>
            <a:off x="2278251" y="1110971"/>
            <a:ext cx="3146156" cy="4177578"/>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83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02A1F-266E-F968-95E0-E62258E18361}"/>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B4A44702-9363-8E72-BCA0-36C0DBD2576C}"/>
              </a:ext>
            </a:extLst>
          </p:cNvPr>
          <p:cNvSpPr>
            <a:spLocks noGrp="1"/>
          </p:cNvSpPr>
          <p:nvPr>
            <p:ph type="dt" sz="half" idx="10"/>
          </p:nvPr>
        </p:nvSpPr>
        <p:spPr/>
        <p:txBody>
          <a:bodyPr/>
          <a:lstStyle/>
          <a:p>
            <a:fld id="{3FCE81AE-7069-4904-AB5B-DBDC7CF214E4}" type="datetime1">
              <a:rPr lang="en-US" smtClean="0"/>
              <a:t>5/8/25</a:t>
            </a:fld>
            <a:endParaRPr lang="en-US"/>
          </a:p>
        </p:txBody>
      </p:sp>
      <p:pic>
        <p:nvPicPr>
          <p:cNvPr id="6" name="Picture 5" descr="A red text on a black background&#10;&#10;AI-generated content may be incorrect.">
            <a:extLst>
              <a:ext uri="{FF2B5EF4-FFF2-40B4-BE49-F238E27FC236}">
                <a16:creationId xmlns:a16="http://schemas.microsoft.com/office/drawing/2014/main" id="{B3FF10C4-76AC-466E-30FF-309848E0B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512" y="581972"/>
            <a:ext cx="3965633" cy="3222077"/>
          </a:xfrm>
          <a:prstGeom prst="rect">
            <a:avLst/>
          </a:prstGeom>
        </p:spPr>
      </p:pic>
      <p:sp>
        <p:nvSpPr>
          <p:cNvPr id="8" name="Arrow: Up 7">
            <a:extLst>
              <a:ext uri="{FF2B5EF4-FFF2-40B4-BE49-F238E27FC236}">
                <a16:creationId xmlns:a16="http://schemas.microsoft.com/office/drawing/2014/main" id="{DCE3CC06-FECE-E207-E9C5-97C6001D9F35}"/>
              </a:ext>
            </a:extLst>
          </p:cNvPr>
          <p:cNvSpPr/>
          <p:nvPr/>
        </p:nvSpPr>
        <p:spPr>
          <a:xfrm rot="10800000">
            <a:off x="2278251" y="3695560"/>
            <a:ext cx="3146156" cy="4177578"/>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2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text on a black background&#10;&#10;AI-generated content may be incorrect.">
            <a:extLst>
              <a:ext uri="{FF2B5EF4-FFF2-40B4-BE49-F238E27FC236}">
                <a16:creationId xmlns:a16="http://schemas.microsoft.com/office/drawing/2014/main" id="{D03E2496-17CA-4957-4BD2-59FB42C3C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77878" y="3584357"/>
            <a:ext cx="3556539" cy="2889688"/>
          </a:xfrm>
          <a:prstGeom prst="rect">
            <a:avLst/>
          </a:prstGeom>
        </p:spPr>
      </p:pic>
      <p:sp>
        <p:nvSpPr>
          <p:cNvPr id="2" name="Date Placeholder 1">
            <a:extLst>
              <a:ext uri="{FF2B5EF4-FFF2-40B4-BE49-F238E27FC236}">
                <a16:creationId xmlns:a16="http://schemas.microsoft.com/office/drawing/2014/main" id="{0CEC8E88-1857-AEFE-9A81-DF4C83214C6F}"/>
              </a:ext>
            </a:extLst>
          </p:cNvPr>
          <p:cNvSpPr>
            <a:spLocks noGrp="1"/>
          </p:cNvSpPr>
          <p:nvPr>
            <p:ph type="dt" sz="half" idx="10"/>
          </p:nvPr>
        </p:nvSpPr>
        <p:spPr/>
        <p:txBody>
          <a:bodyPr/>
          <a:lstStyle/>
          <a:p>
            <a:fld id="{B172D213-6427-4514-AA9D-357D184F56ED}" type="datetime1">
              <a:rPr lang="en-US" smtClean="0"/>
              <a:t>5/8/25</a:t>
            </a:fld>
            <a:endParaRPr lang="en-US"/>
          </a:p>
        </p:txBody>
      </p:sp>
      <p:sp>
        <p:nvSpPr>
          <p:cNvPr id="8" name="Arrow: Up 7">
            <a:extLst>
              <a:ext uri="{FF2B5EF4-FFF2-40B4-BE49-F238E27FC236}">
                <a16:creationId xmlns:a16="http://schemas.microsoft.com/office/drawing/2014/main" id="{07C2E767-82B9-A56C-3A2E-D7828813B3ED}"/>
              </a:ext>
            </a:extLst>
          </p:cNvPr>
          <p:cNvSpPr/>
          <p:nvPr/>
        </p:nvSpPr>
        <p:spPr>
          <a:xfrm>
            <a:off x="1797805" y="1053883"/>
            <a:ext cx="3146156" cy="7826646"/>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87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E61-C19C-2D26-EA38-A1DD76D37D3A}"/>
            </a:ext>
          </a:extLst>
        </p:cNvPr>
        <p:cNvGrpSpPr/>
        <p:nvPr/>
      </p:nvGrpSpPr>
      <p:grpSpPr>
        <a:xfrm>
          <a:off x="0" y="0"/>
          <a:ext cx="0" cy="0"/>
          <a:chOff x="0" y="0"/>
          <a:chExt cx="0" cy="0"/>
        </a:xfrm>
      </p:grpSpPr>
      <p:pic>
        <p:nvPicPr>
          <p:cNvPr id="4" name="Picture 3" descr="A red text on a black background&#10;&#10;AI-generated content may be incorrect.">
            <a:extLst>
              <a:ext uri="{FF2B5EF4-FFF2-40B4-BE49-F238E27FC236}">
                <a16:creationId xmlns:a16="http://schemas.microsoft.com/office/drawing/2014/main" id="{B9A30219-4FE1-F943-20BA-C4AE92B30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77876" y="3584357"/>
            <a:ext cx="3556539" cy="2889688"/>
          </a:xfrm>
          <a:prstGeom prst="rect">
            <a:avLst/>
          </a:prstGeom>
        </p:spPr>
      </p:pic>
      <p:sp>
        <p:nvSpPr>
          <p:cNvPr id="2" name="Date Placeholder 1">
            <a:extLst>
              <a:ext uri="{FF2B5EF4-FFF2-40B4-BE49-F238E27FC236}">
                <a16:creationId xmlns:a16="http://schemas.microsoft.com/office/drawing/2014/main" id="{4DB9E914-11E6-8679-6D8F-82A27A4041B2}"/>
              </a:ext>
            </a:extLst>
          </p:cNvPr>
          <p:cNvSpPr>
            <a:spLocks noGrp="1"/>
          </p:cNvSpPr>
          <p:nvPr>
            <p:ph type="dt" sz="half" idx="10"/>
          </p:nvPr>
        </p:nvSpPr>
        <p:spPr/>
        <p:txBody>
          <a:bodyPr/>
          <a:lstStyle/>
          <a:p>
            <a:fld id="{B172D213-6427-4514-AA9D-357D184F56ED}" type="datetime1">
              <a:rPr lang="en-US" smtClean="0"/>
              <a:t>5/8/25</a:t>
            </a:fld>
            <a:endParaRPr lang="en-US"/>
          </a:p>
        </p:txBody>
      </p:sp>
      <p:sp>
        <p:nvSpPr>
          <p:cNvPr id="5" name="Arrow: Up 4">
            <a:extLst>
              <a:ext uri="{FF2B5EF4-FFF2-40B4-BE49-F238E27FC236}">
                <a16:creationId xmlns:a16="http://schemas.microsoft.com/office/drawing/2014/main" id="{84AB6949-5957-EC84-7F74-737D3060A1D9}"/>
              </a:ext>
            </a:extLst>
          </p:cNvPr>
          <p:cNvSpPr/>
          <p:nvPr/>
        </p:nvSpPr>
        <p:spPr>
          <a:xfrm rot="10800000">
            <a:off x="1797805" y="1115877"/>
            <a:ext cx="3146156" cy="7826646"/>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08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E8B80-2245-0660-02EA-F14476F45542}"/>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363F94C3-26EF-649E-CA4A-8F95C92008B6}"/>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E107C84E-190D-CBF4-1564-5A6348EA982E}"/>
              </a:ext>
            </a:extLst>
          </p:cNvPr>
          <p:cNvSpPr/>
          <p:nvPr/>
        </p:nvSpPr>
        <p:spPr>
          <a:xfrm rot="5400000">
            <a:off x="3067473" y="4356804"/>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A red text on a black background&#10;&#10;AI-generated content may be incorrect.">
            <a:extLst>
              <a:ext uri="{FF2B5EF4-FFF2-40B4-BE49-F238E27FC236}">
                <a16:creationId xmlns:a16="http://schemas.microsoft.com/office/drawing/2014/main" id="{A107C184-06EC-C57C-6F0B-8B74A7971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
        <p:nvSpPr>
          <p:cNvPr id="6" name="TextBox 5">
            <a:extLst>
              <a:ext uri="{FF2B5EF4-FFF2-40B4-BE49-F238E27FC236}">
                <a16:creationId xmlns:a16="http://schemas.microsoft.com/office/drawing/2014/main" id="{2C119F84-224C-8B5B-0206-0AEFF7579F8B}"/>
              </a:ext>
            </a:extLst>
          </p:cNvPr>
          <p:cNvSpPr txBox="1"/>
          <p:nvPr/>
        </p:nvSpPr>
        <p:spPr>
          <a:xfrm>
            <a:off x="832947" y="2958086"/>
            <a:ext cx="6106511" cy="3016210"/>
          </a:xfrm>
          <a:prstGeom prst="rect">
            <a:avLst/>
          </a:prstGeom>
          <a:noFill/>
        </p:spPr>
        <p:txBody>
          <a:bodyPr wrap="square" lIns="91440" tIns="45720" rIns="91440" bIns="45720" rtlCol="0" anchor="t">
            <a:spAutoFit/>
          </a:bodyPr>
          <a:lstStyle/>
          <a:p>
            <a:pPr algn="ctr"/>
            <a:r>
              <a:rPr lang="en-US" sz="19000" b="1" dirty="0">
                <a:solidFill>
                  <a:srgbClr val="0D3649"/>
                </a:solidFill>
                <a:latin typeface="Aptos"/>
              </a:rPr>
              <a:t>Enter</a:t>
            </a:r>
          </a:p>
        </p:txBody>
      </p:sp>
    </p:spTree>
    <p:extLst>
      <p:ext uri="{BB962C8B-B14F-4D97-AF65-F5344CB8AC3E}">
        <p14:creationId xmlns:p14="http://schemas.microsoft.com/office/powerpoint/2010/main" val="397473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8F57-9A0D-C2BB-065B-1B643A08E0E8}"/>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21D02C25-DB89-04E6-B7AE-123E1F677DF5}"/>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8DCA91D8-7287-F6CB-2668-64096CAD858F}"/>
              </a:ext>
            </a:extLst>
          </p:cNvPr>
          <p:cNvSpPr/>
          <p:nvPr/>
        </p:nvSpPr>
        <p:spPr>
          <a:xfrm rot="5400000">
            <a:off x="3067473" y="4661605"/>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140B50-722C-0555-42F9-0CCE535379CA}"/>
              </a:ext>
            </a:extLst>
          </p:cNvPr>
          <p:cNvSpPr txBox="1"/>
          <p:nvPr/>
        </p:nvSpPr>
        <p:spPr>
          <a:xfrm>
            <a:off x="832947" y="2812030"/>
            <a:ext cx="6106511" cy="3554819"/>
          </a:xfrm>
          <a:prstGeom prst="rect">
            <a:avLst/>
          </a:prstGeom>
          <a:noFill/>
        </p:spPr>
        <p:txBody>
          <a:bodyPr wrap="square" lIns="91440" tIns="45720" rIns="91440" bIns="45720" rtlCol="0" anchor="t">
            <a:spAutoFit/>
          </a:bodyPr>
          <a:lstStyle/>
          <a:p>
            <a:pPr algn="ctr"/>
            <a:r>
              <a:rPr lang="en-US" sz="22500" b="1" dirty="0">
                <a:solidFill>
                  <a:srgbClr val="0D3649"/>
                </a:solidFill>
                <a:latin typeface="Aptos"/>
              </a:rPr>
              <a:t>Exit</a:t>
            </a:r>
          </a:p>
        </p:txBody>
      </p:sp>
      <p:pic>
        <p:nvPicPr>
          <p:cNvPr id="6" name="Picture 5" descr="A red text on a black background&#10;&#10;AI-generated content may be incorrect.">
            <a:extLst>
              <a:ext uri="{FF2B5EF4-FFF2-40B4-BE49-F238E27FC236}">
                <a16:creationId xmlns:a16="http://schemas.microsoft.com/office/drawing/2014/main" id="{F46C4752-0DEA-3357-B4C0-3345A447D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Tree>
    <p:extLst>
      <p:ext uri="{BB962C8B-B14F-4D97-AF65-F5344CB8AC3E}">
        <p14:creationId xmlns:p14="http://schemas.microsoft.com/office/powerpoint/2010/main" val="2281685387"/>
      </p:ext>
    </p:extLst>
  </p:cSld>
  <p:clrMapOvr>
    <a:masterClrMapping/>
  </p:clrMapOvr>
</p:sld>
</file>

<file path=ppt/theme/theme1.xml><?xml version="1.0" encoding="utf-8"?>
<a:theme xmlns:a="http://schemas.openxmlformats.org/drawingml/2006/main" name="1_TANS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ANS Fonts">
      <a:majorFont>
        <a:latin typeface="Franklin Gothic Medium"/>
        <a:ea typeface=""/>
        <a:cs typeface=""/>
      </a:majorFont>
      <a:minorFont>
        <a:latin typeface="Apto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NS Theme" id="{A7BE63E7-3F99-4D70-8DC3-CFC4D2CA71B4}" vid="{71D71208-A879-4CBD-9B85-37EF580E5AD3}"/>
    </a:ext>
  </a:extLst>
</a:theme>
</file>

<file path=ppt/theme/theme2.xml><?xml version="1.0" encoding="utf-8"?>
<a:theme xmlns:a="http://schemas.openxmlformats.org/drawingml/2006/main" name="2_TANS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ANS Fonts">
      <a:majorFont>
        <a:latin typeface="Franklin Gothic Medium"/>
        <a:ea typeface=""/>
        <a:cs typeface=""/>
      </a:majorFont>
      <a:minorFont>
        <a:latin typeface="Apto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NS Theme" id="{A7BE63E7-3F99-4D70-8DC3-CFC4D2CA71B4}" vid="{71D71208-A879-4CBD-9B85-37EF580E5AD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8d576c9-0273-4529-b93c-9e191bfb21ff" xsi:nil="true"/>
    <lcf76f155ced4ddcb4097134ff3c332f xmlns="b97a4ba4-051b-48d4-b98e-5d39a81d100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9CF693D89F47448AFEA82D9BAA9984" ma:contentTypeVersion="14" ma:contentTypeDescription="Create a new document." ma:contentTypeScope="" ma:versionID="f83e5aab6cacf1e8fcbe96c2bc194c3a">
  <xsd:schema xmlns:xsd="http://www.w3.org/2001/XMLSchema" xmlns:xs="http://www.w3.org/2001/XMLSchema" xmlns:p="http://schemas.microsoft.com/office/2006/metadata/properties" xmlns:ns2="b97a4ba4-051b-48d4-b98e-5d39a81d1009" xmlns:ns3="18d576c9-0273-4529-b93c-9e191bfb21ff" targetNamespace="http://schemas.microsoft.com/office/2006/metadata/properties" ma:root="true" ma:fieldsID="d5f2c1c2f1fdbf279f4f6dd0b65cf9e6" ns2:_="" ns3:_="">
    <xsd:import namespace="b97a4ba4-051b-48d4-b98e-5d39a81d1009"/>
    <xsd:import namespace="18d576c9-0273-4529-b93c-9e191bfb21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a4ba4-051b-48d4-b98e-5d39a81d1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d576c9-0273-4529-b93c-9e191bfb21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6846373-b3f5-4206-ad95-3fd735afa232}" ma:internalName="TaxCatchAll" ma:showField="CatchAllData" ma:web="18d576c9-0273-4529-b93c-9e191bfb2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4D6727-8D71-4F8A-902D-F7ABCD0999FD}">
  <ds:schemaRefs>
    <ds:schemaRef ds:uri="http://schemas.microsoft.com/sharepoint/v3/contenttype/forms"/>
  </ds:schemaRefs>
</ds:datastoreItem>
</file>

<file path=customXml/itemProps2.xml><?xml version="1.0" encoding="utf-8"?>
<ds:datastoreItem xmlns:ds="http://schemas.openxmlformats.org/officeDocument/2006/customXml" ds:itemID="{D2D7E4D8-935F-48D4-8CE0-7369AF339A84}">
  <ds:schemaRefs>
    <ds:schemaRef ds:uri="http://schemas.microsoft.com/office/2006/documentManagement/types"/>
    <ds:schemaRef ds:uri="http://schemas.microsoft.com/office/2006/metadata/properties"/>
    <ds:schemaRef ds:uri="b97a4ba4-051b-48d4-b98e-5d39a81d1009"/>
    <ds:schemaRef ds:uri="http://purl.org/dc/elements/1.1/"/>
    <ds:schemaRef ds:uri="http://purl.org/dc/dcmitype/"/>
    <ds:schemaRef ds:uri="18d576c9-0273-4529-b93c-9e191bfb21ff"/>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6E267503-A466-428A-BF28-ADAE992C46E0}">
  <ds:schemaRefs>
    <ds:schemaRef ds:uri="18d576c9-0273-4529-b93c-9e191bfb21ff"/>
    <ds:schemaRef ds:uri="b97a4ba4-051b-48d4-b98e-5d39a81d10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2974</TotalTime>
  <Words>432</Words>
  <Application>Microsoft Macintosh PowerPoint</Application>
  <PresentationFormat>Custom</PresentationFormat>
  <Paragraphs>224</Paragraphs>
  <Slides>21</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Aptos</vt:lpstr>
      <vt:lpstr>Aptos ExtraBold</vt:lpstr>
      <vt:lpstr>Aptos Light</vt:lpstr>
      <vt:lpstr>Aptos SemiBold</vt:lpstr>
      <vt:lpstr>Arial</vt:lpstr>
      <vt:lpstr>Calibri</vt:lpstr>
      <vt:lpstr>1_TANS Theme</vt:lpstr>
      <vt:lpstr>2_TANS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Department of Agriculture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TDA</dc:creator>
  <cp:lastModifiedBy>Santana Lopez</cp:lastModifiedBy>
  <cp:revision>4</cp:revision>
  <dcterms:created xsi:type="dcterms:W3CDTF">2018-05-01T15:04:11Z</dcterms:created>
  <dcterms:modified xsi:type="dcterms:W3CDTF">2025-05-08T22:21:25Z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0x010100749CF693D89F47448AFEA82D9BAA9984</vt:lpwstr>
  </property>
  <property fmtid="{D5CDD505-2E9C-101B-9397-08002B2CF9AE}" pid="3" name="MediaServiceImageTags">
    <vt:lpwstr/>
  </property>
</Properties>
</file>